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8"/>
  </p:notesMasterIdLst>
  <p:sldIdLst>
    <p:sldId id="256" r:id="rId2"/>
    <p:sldId id="258" r:id="rId3"/>
    <p:sldId id="294" r:id="rId4"/>
    <p:sldId id="313" r:id="rId5"/>
    <p:sldId id="312" r:id="rId6"/>
    <p:sldId id="314" r:id="rId7"/>
    <p:sldId id="315" r:id="rId8"/>
    <p:sldId id="317" r:id="rId9"/>
    <p:sldId id="316" r:id="rId10"/>
    <p:sldId id="318" r:id="rId11"/>
    <p:sldId id="319" r:id="rId12"/>
    <p:sldId id="320" r:id="rId13"/>
    <p:sldId id="321" r:id="rId14"/>
    <p:sldId id="322" r:id="rId15"/>
    <p:sldId id="323" r:id="rId16"/>
    <p:sldId id="324" r:id="rId17"/>
    <p:sldId id="325" r:id="rId18"/>
    <p:sldId id="326" r:id="rId19"/>
    <p:sldId id="327" r:id="rId20"/>
    <p:sldId id="328" r:id="rId21"/>
    <p:sldId id="329" r:id="rId22"/>
    <p:sldId id="330" r:id="rId23"/>
    <p:sldId id="332" r:id="rId24"/>
    <p:sldId id="331" r:id="rId25"/>
    <p:sldId id="333" r:id="rId26"/>
    <p:sldId id="334" r:id="rId27"/>
  </p:sldIdLst>
  <p:sldSz cx="9906000" cy="6858000" type="A4"/>
  <p:notesSz cx="6858000" cy="9144000"/>
  <p:embeddedFontLst>
    <p:embeddedFont>
      <p:font typeface="Cambria Math" panose="02040503050406030204" pitchFamily="18" charset="0"/>
      <p:regular r:id="rId29"/>
    </p:embeddedFont>
    <p:embeddedFont>
      <p:font typeface="맑은 고딕" panose="020B0503020000020004" pitchFamily="50" charset="-127"/>
      <p:regular r:id="rId30"/>
      <p:bold r:id="rId3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4094"/>
    <a:srgbClr val="ECEAE6"/>
    <a:srgbClr val="0A4D9B"/>
    <a:srgbClr val="CADD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69A8513-6E78-4A58-896F-D9BA79EE7574}" v="1841" dt="2024-07-04T13:51:01.306"/>
    <p1510:client id="{080D9FF3-2635-410E-88D0-0E079405F5EC}" v="12" dt="2024-07-04T06:09:45.120"/>
    <p1510:client id="{223C8344-2AF1-4658-80FA-B6F55C22EF17}" v="28" dt="2024-07-04T06:11:08.410"/>
    <p1510:client id="{3DB00F0A-0C32-41B1-BE5D-71B9399AD9B5}" v="967" dt="2024-07-04T09:31:18.23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5490" autoAdjust="0"/>
  </p:normalViewPr>
  <p:slideViewPr>
    <p:cSldViewPr>
      <p:cViewPr varScale="1">
        <p:scale>
          <a:sx n="96" d="100"/>
          <a:sy n="96" d="100"/>
        </p:scale>
        <p:origin x="1268" y="52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lair Sizz" userId="af38644466e90d59" providerId="Windows Live" clId="Web-{223C8344-2AF1-4658-80FA-B6F55C22EF17}"/>
    <pc:docChg chg="addSld modSld sldOrd">
      <pc:chgData name="Flair Sizz" userId="af38644466e90d59" providerId="Windows Live" clId="Web-{223C8344-2AF1-4658-80FA-B6F55C22EF17}" dt="2024-07-04T06:11:05.645" v="21" actId="20577"/>
      <pc:docMkLst>
        <pc:docMk/>
      </pc:docMkLst>
      <pc:sldChg chg="modSp">
        <pc:chgData name="Flair Sizz" userId="af38644466e90d59" providerId="Windows Live" clId="Web-{223C8344-2AF1-4658-80FA-B6F55C22EF17}" dt="2024-07-04T06:10:47.456" v="6" actId="20577"/>
        <pc:sldMkLst>
          <pc:docMk/>
          <pc:sldMk cId="1104944674" sldId="318"/>
        </pc:sldMkLst>
        <pc:spChg chg="mod">
          <ac:chgData name="Flair Sizz" userId="af38644466e90d59" providerId="Windows Live" clId="Web-{223C8344-2AF1-4658-80FA-B6F55C22EF17}" dt="2024-07-04T06:10:47.456" v="6" actId="20577"/>
          <ac:spMkLst>
            <pc:docMk/>
            <pc:sldMk cId="1104944674" sldId="318"/>
            <ac:spMk id="36" creationId="{00000000-0000-0000-0000-000000000000}"/>
          </ac:spMkLst>
        </pc:spChg>
      </pc:sldChg>
      <pc:sldChg chg="modSp add ord replId">
        <pc:chgData name="Flair Sizz" userId="af38644466e90d59" providerId="Windows Live" clId="Web-{223C8344-2AF1-4658-80FA-B6F55C22EF17}" dt="2024-07-04T06:11:05.645" v="21" actId="20577"/>
        <pc:sldMkLst>
          <pc:docMk/>
          <pc:sldMk cId="1889606402" sldId="319"/>
        </pc:sldMkLst>
        <pc:spChg chg="mod">
          <ac:chgData name="Flair Sizz" userId="af38644466e90d59" providerId="Windows Live" clId="Web-{223C8344-2AF1-4658-80FA-B6F55C22EF17}" dt="2024-07-04T06:11:05.645" v="21" actId="20577"/>
          <ac:spMkLst>
            <pc:docMk/>
            <pc:sldMk cId="1889606402" sldId="319"/>
            <ac:spMk id="33" creationId="{00000000-0000-0000-0000-000000000000}"/>
          </ac:spMkLst>
        </pc:spChg>
      </pc:sldChg>
    </pc:docChg>
  </pc:docChgLst>
  <pc:docChgLst>
    <pc:chgData name="Flair Sizz" userId="af38644466e90d59" providerId="Windows Live" clId="Web-{080D9FF3-2635-410E-88D0-0E079405F5EC}"/>
    <pc:docChg chg="addSld modSld sldOrd">
      <pc:chgData name="Flair Sizz" userId="af38644466e90d59" providerId="Windows Live" clId="Web-{080D9FF3-2635-410E-88D0-0E079405F5EC}" dt="2024-07-04T06:09:45.120" v="11" actId="20577"/>
      <pc:docMkLst>
        <pc:docMk/>
      </pc:docMkLst>
      <pc:sldChg chg="modSp add ord replId">
        <pc:chgData name="Flair Sizz" userId="af38644466e90d59" providerId="Windows Live" clId="Web-{080D9FF3-2635-410E-88D0-0E079405F5EC}" dt="2024-07-04T06:09:45.120" v="11" actId="20577"/>
        <pc:sldMkLst>
          <pc:docMk/>
          <pc:sldMk cId="1104944674" sldId="318"/>
        </pc:sldMkLst>
        <pc:spChg chg="mod">
          <ac:chgData name="Flair Sizz" userId="af38644466e90d59" providerId="Windows Live" clId="Web-{080D9FF3-2635-410E-88D0-0E079405F5EC}" dt="2024-07-04T06:09:45.120" v="11" actId="20577"/>
          <ac:spMkLst>
            <pc:docMk/>
            <pc:sldMk cId="1104944674" sldId="318"/>
            <ac:spMk id="36" creationId="{00000000-0000-0000-0000-000000000000}"/>
          </ac:spMkLst>
        </pc:spChg>
      </pc:sldChg>
    </pc:docChg>
  </pc:docChgLst>
  <pc:docChgLst>
    <pc:chgData name="Sizz Flair" userId="af38644466e90d59" providerId="LiveId" clId="{069A8513-6E78-4A58-896F-D9BA79EE7574}"/>
    <pc:docChg chg="undo redo custSel addSld delSld modSld sldOrd">
      <pc:chgData name="Sizz Flair" userId="af38644466e90d59" providerId="LiveId" clId="{069A8513-6E78-4A58-896F-D9BA79EE7574}" dt="2024-07-04T17:43:44.442" v="6237" actId="1076"/>
      <pc:docMkLst>
        <pc:docMk/>
      </pc:docMkLst>
      <pc:sldChg chg="addSp modSp mod">
        <pc:chgData name="Sizz Flair" userId="af38644466e90d59" providerId="LiveId" clId="{069A8513-6E78-4A58-896F-D9BA79EE7574}" dt="2024-07-04T13:02:19.132" v="1487" actId="1076"/>
        <pc:sldMkLst>
          <pc:docMk/>
          <pc:sldMk cId="3047199212" sldId="256"/>
        </pc:sldMkLst>
        <pc:spChg chg="add mod">
          <ac:chgData name="Sizz Flair" userId="af38644466e90d59" providerId="LiveId" clId="{069A8513-6E78-4A58-896F-D9BA79EE7574}" dt="2024-07-04T13:02:19.132" v="1487" actId="1076"/>
          <ac:spMkLst>
            <pc:docMk/>
            <pc:sldMk cId="3047199212" sldId="256"/>
            <ac:spMk id="6" creationId="{5FE059CC-CDE7-2D25-12F8-7E774A6C1555}"/>
          </ac:spMkLst>
        </pc:spChg>
        <pc:picChg chg="add mod">
          <ac:chgData name="Sizz Flair" userId="af38644466e90d59" providerId="LiveId" clId="{069A8513-6E78-4A58-896F-D9BA79EE7574}" dt="2024-07-04T13:01:02.400" v="1413" actId="1076"/>
          <ac:picMkLst>
            <pc:docMk/>
            <pc:sldMk cId="3047199212" sldId="256"/>
            <ac:picMk id="5" creationId="{9A9A557C-23B3-CE7C-DE52-B6BDEBB66889}"/>
          </ac:picMkLst>
        </pc:picChg>
      </pc:sldChg>
      <pc:sldChg chg="modSp mod">
        <pc:chgData name="Sizz Flair" userId="af38644466e90d59" providerId="LiveId" clId="{069A8513-6E78-4A58-896F-D9BA79EE7574}" dt="2024-07-04T15:39:20.446" v="5329" actId="20577"/>
        <pc:sldMkLst>
          <pc:docMk/>
          <pc:sldMk cId="2989751897" sldId="258"/>
        </pc:sldMkLst>
        <pc:spChg chg="mod">
          <ac:chgData name="Sizz Flair" userId="af38644466e90d59" providerId="LiveId" clId="{069A8513-6E78-4A58-896F-D9BA79EE7574}" dt="2024-07-04T15:39:20.446" v="5329" actId="20577"/>
          <ac:spMkLst>
            <pc:docMk/>
            <pc:sldMk cId="2989751897" sldId="258"/>
            <ac:spMk id="29" creationId="{00000000-0000-0000-0000-000000000000}"/>
          </ac:spMkLst>
        </pc:spChg>
      </pc:sldChg>
      <pc:sldChg chg="addSp delSp modSp mod">
        <pc:chgData name="Sizz Flair" userId="af38644466e90d59" providerId="LiveId" clId="{069A8513-6E78-4A58-896F-D9BA79EE7574}" dt="2024-07-04T15:47:32.464" v="5372" actId="20577"/>
        <pc:sldMkLst>
          <pc:docMk/>
          <pc:sldMk cId="3941623396" sldId="313"/>
        </pc:sldMkLst>
        <pc:spChg chg="add">
          <ac:chgData name="Sizz Flair" userId="af38644466e90d59" providerId="LiveId" clId="{069A8513-6E78-4A58-896F-D9BA79EE7574}" dt="2024-07-04T15:42:25.782" v="5358"/>
          <ac:spMkLst>
            <pc:docMk/>
            <pc:sldMk cId="3941623396" sldId="313"/>
            <ac:spMk id="2" creationId="{0DA47227-1329-8A92-59C7-65F9024BB16F}"/>
          </ac:spMkLst>
        </pc:spChg>
        <pc:spChg chg="add">
          <ac:chgData name="Sizz Flair" userId="af38644466e90d59" providerId="LiveId" clId="{069A8513-6E78-4A58-896F-D9BA79EE7574}" dt="2024-07-04T15:42:30.049" v="5359"/>
          <ac:spMkLst>
            <pc:docMk/>
            <pc:sldMk cId="3941623396" sldId="313"/>
            <ac:spMk id="3" creationId="{0EAF2198-B1D7-1791-2DDC-B3FF8E5E555B}"/>
          </ac:spMkLst>
        </pc:spChg>
        <pc:spChg chg="add del mod">
          <ac:chgData name="Sizz Flair" userId="af38644466e90d59" providerId="LiveId" clId="{069A8513-6E78-4A58-896F-D9BA79EE7574}" dt="2024-07-04T15:42:50.819" v="5361" actId="478"/>
          <ac:spMkLst>
            <pc:docMk/>
            <pc:sldMk cId="3941623396" sldId="313"/>
            <ac:spMk id="4" creationId="{F81D1F65-1922-47E1-CCFB-936F6E573623}"/>
          </ac:spMkLst>
        </pc:spChg>
        <pc:spChg chg="mod">
          <ac:chgData name="Sizz Flair" userId="af38644466e90d59" providerId="LiveId" clId="{069A8513-6E78-4A58-896F-D9BA79EE7574}" dt="2024-07-04T15:47:32.464" v="5372" actId="20577"/>
          <ac:spMkLst>
            <pc:docMk/>
            <pc:sldMk cId="3941623396" sldId="313"/>
            <ac:spMk id="9" creationId="{2EEDDDA2-469C-6108-0CF0-76249264109F}"/>
          </ac:spMkLst>
        </pc:spChg>
        <pc:picChg chg="add">
          <ac:chgData name="Sizz Flair" userId="af38644466e90d59" providerId="LiveId" clId="{069A8513-6E78-4A58-896F-D9BA79EE7574}" dt="2024-07-04T15:46:53.278" v="5370"/>
          <ac:picMkLst>
            <pc:docMk/>
            <pc:sldMk cId="3941623396" sldId="313"/>
            <ac:picMk id="7" creationId="{E2C2787C-800E-4BF6-D8B1-E2021506D133}"/>
          </ac:picMkLst>
        </pc:picChg>
        <pc:picChg chg="add del mod">
          <ac:chgData name="Sizz Flair" userId="af38644466e90d59" providerId="LiveId" clId="{069A8513-6E78-4A58-896F-D9BA79EE7574}" dt="2024-07-04T15:45:52.632" v="5366" actId="478"/>
          <ac:picMkLst>
            <pc:docMk/>
            <pc:sldMk cId="3941623396" sldId="313"/>
            <ac:picMk id="1032" creationId="{D0C3A83E-EBA8-67A8-0FC9-6E9212BE2AEA}"/>
          </ac:picMkLst>
        </pc:picChg>
        <pc:picChg chg="add">
          <ac:chgData name="Sizz Flair" userId="af38644466e90d59" providerId="LiveId" clId="{069A8513-6E78-4A58-896F-D9BA79EE7574}" dt="2024-07-04T15:46:48.748" v="5369"/>
          <ac:picMkLst>
            <pc:docMk/>
            <pc:sldMk cId="3941623396" sldId="313"/>
            <ac:picMk id="1034" creationId="{24A6011D-9DD5-F993-25BF-FD807BE9278A}"/>
          </ac:picMkLst>
        </pc:picChg>
        <pc:cxnChg chg="add del">
          <ac:chgData name="Sizz Flair" userId="af38644466e90d59" providerId="LiveId" clId="{069A8513-6E78-4A58-896F-D9BA79EE7574}" dt="2024-07-04T15:46:02.925" v="5368" actId="11529"/>
          <ac:cxnSpMkLst>
            <pc:docMk/>
            <pc:sldMk cId="3941623396" sldId="313"/>
            <ac:cxnSpMk id="6" creationId="{515148E7-A1C3-EEC7-4E59-00E64B9AE299}"/>
          </ac:cxnSpMkLst>
        </pc:cxnChg>
      </pc:sldChg>
      <pc:sldChg chg="modSp mod">
        <pc:chgData name="Sizz Flair" userId="af38644466e90d59" providerId="LiveId" clId="{069A8513-6E78-4A58-896F-D9BA79EE7574}" dt="2024-07-04T16:51:48.804" v="5904" actId="113"/>
        <pc:sldMkLst>
          <pc:docMk/>
          <pc:sldMk cId="4085099476" sldId="314"/>
        </pc:sldMkLst>
        <pc:spChg chg="mod">
          <ac:chgData name="Sizz Flair" userId="af38644466e90d59" providerId="LiveId" clId="{069A8513-6E78-4A58-896F-D9BA79EE7574}" dt="2024-07-04T16:30:56.736" v="5601" actId="1076"/>
          <ac:spMkLst>
            <pc:docMk/>
            <pc:sldMk cId="4085099476" sldId="314"/>
            <ac:spMk id="3" creationId="{251E9C71-24E3-F986-2F61-129875354C54}"/>
          </ac:spMkLst>
        </pc:spChg>
        <pc:spChg chg="mod">
          <ac:chgData name="Sizz Flair" userId="af38644466e90d59" providerId="LiveId" clId="{069A8513-6E78-4A58-896F-D9BA79EE7574}" dt="2024-07-04T16:51:48.804" v="5904" actId="113"/>
          <ac:spMkLst>
            <pc:docMk/>
            <pc:sldMk cId="4085099476" sldId="314"/>
            <ac:spMk id="5" creationId="{7615E86E-E727-6190-C04D-7C7F4FADFBD2}"/>
          </ac:spMkLst>
        </pc:spChg>
      </pc:sldChg>
      <pc:sldChg chg="modSp mod">
        <pc:chgData name="Sizz Flair" userId="af38644466e90d59" providerId="LiveId" clId="{069A8513-6E78-4A58-896F-D9BA79EE7574}" dt="2024-07-04T16:46:28.592" v="5700" actId="1076"/>
        <pc:sldMkLst>
          <pc:docMk/>
          <pc:sldMk cId="1388590485" sldId="315"/>
        </pc:sldMkLst>
        <pc:spChg chg="mod">
          <ac:chgData name="Sizz Flair" userId="af38644466e90d59" providerId="LiveId" clId="{069A8513-6E78-4A58-896F-D9BA79EE7574}" dt="2024-07-04T16:46:28.592" v="5700" actId="1076"/>
          <ac:spMkLst>
            <pc:docMk/>
            <pc:sldMk cId="1388590485" sldId="315"/>
            <ac:spMk id="5" creationId="{7615E86E-E727-6190-C04D-7C7F4FADFBD2}"/>
          </ac:spMkLst>
        </pc:spChg>
      </pc:sldChg>
      <pc:sldChg chg="modSp">
        <pc:chgData name="Sizz Flair" userId="af38644466e90d59" providerId="LiveId" clId="{069A8513-6E78-4A58-896F-D9BA79EE7574}" dt="2024-07-04T11:42:32.784" v="175"/>
        <pc:sldMkLst>
          <pc:docMk/>
          <pc:sldMk cId="1565036729" sldId="316"/>
        </pc:sldMkLst>
        <pc:spChg chg="mod">
          <ac:chgData name="Sizz Flair" userId="af38644466e90d59" providerId="LiveId" clId="{069A8513-6E78-4A58-896F-D9BA79EE7574}" dt="2024-07-04T11:42:32.784" v="175"/>
          <ac:spMkLst>
            <pc:docMk/>
            <pc:sldMk cId="1565036729" sldId="316"/>
            <ac:spMk id="4" creationId="{791D01B2-D12C-B9D0-EBF6-9C21C5FD1058}"/>
          </ac:spMkLst>
        </pc:spChg>
      </pc:sldChg>
      <pc:sldChg chg="addSp modSp mod">
        <pc:chgData name="Sizz Flair" userId="af38644466e90d59" providerId="LiveId" clId="{069A8513-6E78-4A58-896F-D9BA79EE7574}" dt="2024-07-04T15:50:07.497" v="5375" actId="20577"/>
        <pc:sldMkLst>
          <pc:docMk/>
          <pc:sldMk cId="3891046200" sldId="317"/>
        </pc:sldMkLst>
        <pc:spChg chg="mod">
          <ac:chgData name="Sizz Flair" userId="af38644466e90d59" providerId="LiveId" clId="{069A8513-6E78-4A58-896F-D9BA79EE7574}" dt="2024-07-04T15:50:07.497" v="5375" actId="20577"/>
          <ac:spMkLst>
            <pc:docMk/>
            <pc:sldMk cId="3891046200" sldId="317"/>
            <ac:spMk id="2" creationId="{9933DD24-BDBB-5959-CCD2-7958CFAAA31A}"/>
          </ac:spMkLst>
        </pc:spChg>
        <pc:picChg chg="add">
          <ac:chgData name="Sizz Flair" userId="af38644466e90d59" providerId="LiveId" clId="{069A8513-6E78-4A58-896F-D9BA79EE7574}" dt="2024-07-04T15:49:52.965" v="5373"/>
          <ac:picMkLst>
            <pc:docMk/>
            <pc:sldMk cId="3891046200" sldId="317"/>
            <ac:picMk id="2050" creationId="{7E3669DF-7904-4DE7-C453-378A5B337CE2}"/>
          </ac:picMkLst>
        </pc:picChg>
      </pc:sldChg>
      <pc:sldChg chg="addSp delSp modSp">
        <pc:chgData name="Sizz Flair" userId="af38644466e90d59" providerId="LiveId" clId="{069A8513-6E78-4A58-896F-D9BA79EE7574}" dt="2024-07-04T15:55:59.404" v="5380"/>
        <pc:sldMkLst>
          <pc:docMk/>
          <pc:sldMk cId="1104944674" sldId="318"/>
        </pc:sldMkLst>
        <pc:spChg chg="add">
          <ac:chgData name="Sizz Flair" userId="af38644466e90d59" providerId="LiveId" clId="{069A8513-6E78-4A58-896F-D9BA79EE7574}" dt="2024-07-04T15:55:48.309" v="5379"/>
          <ac:spMkLst>
            <pc:docMk/>
            <pc:sldMk cId="1104944674" sldId="318"/>
            <ac:spMk id="2" creationId="{9F7625E4-3936-E235-8528-138F11BD6241}"/>
          </ac:spMkLst>
        </pc:spChg>
        <pc:picChg chg="add del mod">
          <ac:chgData name="Sizz Flair" userId="af38644466e90d59" providerId="LiveId" clId="{069A8513-6E78-4A58-896F-D9BA79EE7574}" dt="2024-07-04T15:55:17.091" v="5378" actId="478"/>
          <ac:picMkLst>
            <pc:docMk/>
            <pc:sldMk cId="1104944674" sldId="318"/>
            <ac:picMk id="3074" creationId="{9159CE30-5858-4ED2-1E6B-603F9A8C8FFB}"/>
          </ac:picMkLst>
        </pc:picChg>
        <pc:picChg chg="add">
          <ac:chgData name="Sizz Flair" userId="af38644466e90d59" providerId="LiveId" clId="{069A8513-6E78-4A58-896F-D9BA79EE7574}" dt="2024-07-04T15:55:59.404" v="5380"/>
          <ac:picMkLst>
            <pc:docMk/>
            <pc:sldMk cId="1104944674" sldId="318"/>
            <ac:picMk id="3078" creationId="{EBE9CFE8-E973-C7B6-BA9E-E98E3576789F}"/>
          </ac:picMkLst>
        </pc:picChg>
      </pc:sldChg>
      <pc:sldChg chg="addSp modSp mod">
        <pc:chgData name="Sizz Flair" userId="af38644466e90d59" providerId="LiveId" clId="{069A8513-6E78-4A58-896F-D9BA79EE7574}" dt="2024-07-04T15:59:46.080" v="5382"/>
        <pc:sldMkLst>
          <pc:docMk/>
          <pc:sldMk cId="4021234804" sldId="321"/>
        </pc:sldMkLst>
        <pc:spChg chg="add mod">
          <ac:chgData name="Sizz Flair" userId="af38644466e90d59" providerId="LiveId" clId="{069A8513-6E78-4A58-896F-D9BA79EE7574}" dt="2024-07-04T15:59:46.080" v="5382"/>
          <ac:spMkLst>
            <pc:docMk/>
            <pc:sldMk cId="4021234804" sldId="321"/>
            <ac:spMk id="4" creationId="{842AF94C-EDB8-E805-A243-D640F1A039C8}"/>
          </ac:spMkLst>
        </pc:spChg>
        <pc:spChg chg="mod">
          <ac:chgData name="Sizz Flair" userId="af38644466e90d59" providerId="LiveId" clId="{069A8513-6E78-4A58-896F-D9BA79EE7574}" dt="2024-07-04T15:38:35.018" v="5293" actId="1076"/>
          <ac:spMkLst>
            <pc:docMk/>
            <pc:sldMk cId="4021234804" sldId="321"/>
            <ac:spMk id="36" creationId="{00000000-0000-0000-0000-000000000000}"/>
          </ac:spMkLst>
        </pc:spChg>
        <pc:picChg chg="add">
          <ac:chgData name="Sizz Flair" userId="af38644466e90d59" providerId="LiveId" clId="{069A8513-6E78-4A58-896F-D9BA79EE7574}" dt="2024-07-04T15:59:38.620" v="5381" actId="22"/>
          <ac:picMkLst>
            <pc:docMk/>
            <pc:sldMk cId="4021234804" sldId="321"/>
            <ac:picMk id="3" creationId="{E99AAD70-7F26-24DF-8C22-8BED661FCB18}"/>
          </ac:picMkLst>
        </pc:picChg>
      </pc:sldChg>
      <pc:sldChg chg="modSp mod">
        <pc:chgData name="Sizz Flair" userId="af38644466e90d59" providerId="LiveId" clId="{069A8513-6E78-4A58-896F-D9BA79EE7574}" dt="2024-07-04T12:31:42.099" v="770" actId="1076"/>
        <pc:sldMkLst>
          <pc:docMk/>
          <pc:sldMk cId="2672640992" sldId="322"/>
        </pc:sldMkLst>
        <pc:spChg chg="mod">
          <ac:chgData name="Sizz Flair" userId="af38644466e90d59" providerId="LiveId" clId="{069A8513-6E78-4A58-896F-D9BA79EE7574}" dt="2024-07-04T12:31:42.099" v="770" actId="1076"/>
          <ac:spMkLst>
            <pc:docMk/>
            <pc:sldMk cId="2672640992" sldId="322"/>
            <ac:spMk id="4" creationId="{791D01B2-D12C-B9D0-EBF6-9C21C5FD1058}"/>
          </ac:spMkLst>
        </pc:spChg>
      </pc:sldChg>
      <pc:sldChg chg="modSp add mod">
        <pc:chgData name="Sizz Flair" userId="af38644466e90d59" providerId="LiveId" clId="{069A8513-6E78-4A58-896F-D9BA79EE7574}" dt="2024-07-04T16:13:42.709" v="5425" actId="20577"/>
        <pc:sldMkLst>
          <pc:docMk/>
          <pc:sldMk cId="2983569516" sldId="323"/>
        </pc:sldMkLst>
        <pc:spChg chg="mod">
          <ac:chgData name="Sizz Flair" userId="af38644466e90d59" providerId="LiveId" clId="{069A8513-6E78-4A58-896F-D9BA79EE7574}" dt="2024-07-04T16:13:42.709" v="5425" actId="20577"/>
          <ac:spMkLst>
            <pc:docMk/>
            <pc:sldMk cId="2983569516" sldId="323"/>
            <ac:spMk id="4" creationId="{791D01B2-D12C-B9D0-EBF6-9C21C5FD1058}"/>
          </ac:spMkLst>
        </pc:spChg>
      </pc:sldChg>
      <pc:sldChg chg="addSp delSp modSp add mod ord">
        <pc:chgData name="Sizz Flair" userId="af38644466e90d59" providerId="LiveId" clId="{069A8513-6E78-4A58-896F-D9BA79EE7574}" dt="2024-07-04T16:02:51.707" v="5407" actId="1076"/>
        <pc:sldMkLst>
          <pc:docMk/>
          <pc:sldMk cId="2928040678" sldId="324"/>
        </pc:sldMkLst>
        <pc:spChg chg="add del mod">
          <ac:chgData name="Sizz Flair" userId="af38644466e90d59" providerId="LiveId" clId="{069A8513-6E78-4A58-896F-D9BA79EE7574}" dt="2024-07-04T16:02:21.701" v="5388" actId="22"/>
          <ac:spMkLst>
            <pc:docMk/>
            <pc:sldMk cId="2928040678" sldId="324"/>
            <ac:spMk id="3" creationId="{993EA02A-D900-8679-9E32-61D321843977}"/>
          </ac:spMkLst>
        </pc:spChg>
        <pc:spChg chg="add del">
          <ac:chgData name="Sizz Flair" userId="af38644466e90d59" providerId="LiveId" clId="{069A8513-6E78-4A58-896F-D9BA79EE7574}" dt="2024-07-04T16:02:23.729" v="5392" actId="22"/>
          <ac:spMkLst>
            <pc:docMk/>
            <pc:sldMk cId="2928040678" sldId="324"/>
            <ac:spMk id="5" creationId="{49E13F3C-63BA-D601-CC82-D71284FCC927}"/>
          </ac:spMkLst>
        </pc:spChg>
        <pc:spChg chg="add del mod">
          <ac:chgData name="Sizz Flair" userId="af38644466e90d59" providerId="LiveId" clId="{069A8513-6E78-4A58-896F-D9BA79EE7574}" dt="2024-07-04T16:02:46.575" v="5406"/>
          <ac:spMkLst>
            <pc:docMk/>
            <pc:sldMk cId="2928040678" sldId="324"/>
            <ac:spMk id="7" creationId="{F0A4D3DF-0F8B-5718-A8B1-FA34F7E3F067}"/>
          </ac:spMkLst>
        </pc:spChg>
        <pc:spChg chg="add mod">
          <ac:chgData name="Sizz Flair" userId="af38644466e90d59" providerId="LiveId" clId="{069A8513-6E78-4A58-896F-D9BA79EE7574}" dt="2024-07-04T16:02:46.140" v="5404" actId="20577"/>
          <ac:spMkLst>
            <pc:docMk/>
            <pc:sldMk cId="2928040678" sldId="324"/>
            <ac:spMk id="8" creationId="{25C29FA5-145E-A153-0BAC-C7C2CC307829}"/>
          </ac:spMkLst>
        </pc:spChg>
        <pc:spChg chg="mod">
          <ac:chgData name="Sizz Flair" userId="af38644466e90d59" providerId="LiveId" clId="{069A8513-6E78-4A58-896F-D9BA79EE7574}" dt="2024-07-04T13:03:04.940" v="1515" actId="20577"/>
          <ac:spMkLst>
            <pc:docMk/>
            <pc:sldMk cId="2928040678" sldId="324"/>
            <ac:spMk id="36" creationId="{00000000-0000-0000-0000-000000000000}"/>
          </ac:spMkLst>
        </pc:spChg>
        <pc:picChg chg="add mod">
          <ac:chgData name="Sizz Flair" userId="af38644466e90d59" providerId="LiveId" clId="{069A8513-6E78-4A58-896F-D9BA79EE7574}" dt="2024-07-04T16:02:51.707" v="5407" actId="1076"/>
          <ac:picMkLst>
            <pc:docMk/>
            <pc:sldMk cId="2928040678" sldId="324"/>
            <ac:picMk id="4098" creationId="{282065AE-41B3-00E3-7017-6F9FA39D18F3}"/>
          </ac:picMkLst>
        </pc:picChg>
      </pc:sldChg>
      <pc:sldChg chg="modSp add mod ord">
        <pc:chgData name="Sizz Flair" userId="af38644466e90d59" providerId="LiveId" clId="{069A8513-6E78-4A58-896F-D9BA79EE7574}" dt="2024-07-04T17:14:40.213" v="6056" actId="113"/>
        <pc:sldMkLst>
          <pc:docMk/>
          <pc:sldMk cId="2787696743" sldId="325"/>
        </pc:sldMkLst>
        <pc:spChg chg="mod">
          <ac:chgData name="Sizz Flair" userId="af38644466e90d59" providerId="LiveId" clId="{069A8513-6E78-4A58-896F-D9BA79EE7574}" dt="2024-07-04T17:11:56.098" v="5942" actId="113"/>
          <ac:spMkLst>
            <pc:docMk/>
            <pc:sldMk cId="2787696743" sldId="325"/>
            <ac:spMk id="3" creationId="{B8FAE658-C887-6FEF-2488-69B52358F5E7}"/>
          </ac:spMkLst>
        </pc:spChg>
        <pc:spChg chg="mod">
          <ac:chgData name="Sizz Flair" userId="af38644466e90d59" providerId="LiveId" clId="{069A8513-6E78-4A58-896F-D9BA79EE7574}" dt="2024-07-04T17:14:40.213" v="6056" actId="113"/>
          <ac:spMkLst>
            <pc:docMk/>
            <pc:sldMk cId="2787696743" sldId="325"/>
            <ac:spMk id="4" creationId="{791D01B2-D12C-B9D0-EBF6-9C21C5FD1058}"/>
          </ac:spMkLst>
        </pc:spChg>
        <pc:spChg chg="mod">
          <ac:chgData name="Sizz Flair" userId="af38644466e90d59" providerId="LiveId" clId="{069A8513-6E78-4A58-896F-D9BA79EE7574}" dt="2024-07-04T13:29:14.737" v="2060" actId="1076"/>
          <ac:spMkLst>
            <pc:docMk/>
            <pc:sldMk cId="2787696743" sldId="325"/>
            <ac:spMk id="33" creationId="{00000000-0000-0000-0000-000000000000}"/>
          </ac:spMkLst>
        </pc:spChg>
      </pc:sldChg>
      <pc:sldChg chg="addSp delSp modSp add mod">
        <pc:chgData name="Sizz Flair" userId="af38644466e90d59" providerId="LiveId" clId="{069A8513-6E78-4A58-896F-D9BA79EE7574}" dt="2024-07-04T13:45:46.005" v="2579" actId="1076"/>
        <pc:sldMkLst>
          <pc:docMk/>
          <pc:sldMk cId="378561071" sldId="326"/>
        </pc:sldMkLst>
        <pc:spChg chg="del mod">
          <ac:chgData name="Sizz Flair" userId="af38644466e90d59" providerId="LiveId" clId="{069A8513-6E78-4A58-896F-D9BA79EE7574}" dt="2024-07-04T13:37:10.337" v="2428" actId="478"/>
          <ac:spMkLst>
            <pc:docMk/>
            <pc:sldMk cId="378561071" sldId="326"/>
            <ac:spMk id="3" creationId="{B8FAE658-C887-6FEF-2488-69B52358F5E7}"/>
          </ac:spMkLst>
        </pc:spChg>
        <pc:spChg chg="mod">
          <ac:chgData name="Sizz Flair" userId="af38644466e90d59" providerId="LiveId" clId="{069A8513-6E78-4A58-896F-D9BA79EE7574}" dt="2024-07-04T13:44:36.286" v="2577" actId="1076"/>
          <ac:spMkLst>
            <pc:docMk/>
            <pc:sldMk cId="378561071" sldId="326"/>
            <ac:spMk id="4" creationId="{791D01B2-D12C-B9D0-EBF6-9C21C5FD1058}"/>
          </ac:spMkLst>
        </pc:spChg>
        <pc:spChg chg="add mod">
          <ac:chgData name="Sizz Flair" userId="af38644466e90d59" providerId="LiveId" clId="{069A8513-6E78-4A58-896F-D9BA79EE7574}" dt="2024-07-04T13:44:31.775" v="2576" actId="1076"/>
          <ac:spMkLst>
            <pc:docMk/>
            <pc:sldMk cId="378561071" sldId="326"/>
            <ac:spMk id="11" creationId="{4BF92F8B-34A4-24F2-383C-BA8A4BE93814}"/>
          </ac:spMkLst>
        </pc:spChg>
        <pc:spChg chg="add mod">
          <ac:chgData name="Sizz Flair" userId="af38644466e90d59" providerId="LiveId" clId="{069A8513-6E78-4A58-896F-D9BA79EE7574}" dt="2024-07-04T13:44:31.775" v="2576" actId="1076"/>
          <ac:spMkLst>
            <pc:docMk/>
            <pc:sldMk cId="378561071" sldId="326"/>
            <ac:spMk id="12" creationId="{9B7D1E13-1EB7-5AEC-E9AE-078187DF587F}"/>
          </ac:spMkLst>
        </pc:spChg>
        <pc:spChg chg="add mod">
          <ac:chgData name="Sizz Flair" userId="af38644466e90d59" providerId="LiveId" clId="{069A8513-6E78-4A58-896F-D9BA79EE7574}" dt="2024-07-04T13:44:31.775" v="2576" actId="1076"/>
          <ac:spMkLst>
            <pc:docMk/>
            <pc:sldMk cId="378561071" sldId="326"/>
            <ac:spMk id="13" creationId="{D5C7D970-3B0C-E146-E0D8-D3B03223B426}"/>
          </ac:spMkLst>
        </pc:spChg>
        <pc:spChg chg="add mod">
          <ac:chgData name="Sizz Flair" userId="af38644466e90d59" providerId="LiveId" clId="{069A8513-6E78-4A58-896F-D9BA79EE7574}" dt="2024-07-04T13:44:31.775" v="2576" actId="1076"/>
          <ac:spMkLst>
            <pc:docMk/>
            <pc:sldMk cId="378561071" sldId="326"/>
            <ac:spMk id="14" creationId="{D84663A7-B3E2-AAF4-3A79-D886DED5FA38}"/>
          </ac:spMkLst>
        </pc:spChg>
        <pc:spChg chg="add mod">
          <ac:chgData name="Sizz Flair" userId="af38644466e90d59" providerId="LiveId" clId="{069A8513-6E78-4A58-896F-D9BA79EE7574}" dt="2024-07-04T13:38:30.868" v="2438"/>
          <ac:spMkLst>
            <pc:docMk/>
            <pc:sldMk cId="378561071" sldId="326"/>
            <ac:spMk id="15" creationId="{25EAB873-04D0-9462-99CB-42EBCAB68765}"/>
          </ac:spMkLst>
        </pc:spChg>
        <pc:spChg chg="add mod">
          <ac:chgData name="Sizz Flair" userId="af38644466e90d59" providerId="LiveId" clId="{069A8513-6E78-4A58-896F-D9BA79EE7574}" dt="2024-07-04T13:38:30.868" v="2438"/>
          <ac:spMkLst>
            <pc:docMk/>
            <pc:sldMk cId="378561071" sldId="326"/>
            <ac:spMk id="16" creationId="{8D93D3A6-3C01-D197-EAD1-6A6A99992E5D}"/>
          </ac:spMkLst>
        </pc:spChg>
        <pc:spChg chg="add mod">
          <ac:chgData name="Sizz Flair" userId="af38644466e90d59" providerId="LiveId" clId="{069A8513-6E78-4A58-896F-D9BA79EE7574}" dt="2024-07-04T13:38:30.868" v="2438"/>
          <ac:spMkLst>
            <pc:docMk/>
            <pc:sldMk cId="378561071" sldId="326"/>
            <ac:spMk id="17" creationId="{5F32481F-25DC-26D6-22AE-1FDCE5AECE1D}"/>
          </ac:spMkLst>
        </pc:spChg>
        <pc:spChg chg="add mod">
          <ac:chgData name="Sizz Flair" userId="af38644466e90d59" providerId="LiveId" clId="{069A8513-6E78-4A58-896F-D9BA79EE7574}" dt="2024-07-04T13:38:30.868" v="2438"/>
          <ac:spMkLst>
            <pc:docMk/>
            <pc:sldMk cId="378561071" sldId="326"/>
            <ac:spMk id="18" creationId="{C6D0EACC-CA0B-7BA3-F4C3-731E3E572977}"/>
          </ac:spMkLst>
        </pc:spChg>
        <pc:spChg chg="add mod">
          <ac:chgData name="Sizz Flair" userId="af38644466e90d59" providerId="LiveId" clId="{069A8513-6E78-4A58-896F-D9BA79EE7574}" dt="2024-07-04T13:44:31.775" v="2576" actId="1076"/>
          <ac:spMkLst>
            <pc:docMk/>
            <pc:sldMk cId="378561071" sldId="326"/>
            <ac:spMk id="19" creationId="{7808F779-3264-C71F-1366-BBAEC0EE4BB4}"/>
          </ac:spMkLst>
        </pc:spChg>
        <pc:spChg chg="add mod">
          <ac:chgData name="Sizz Flair" userId="af38644466e90d59" providerId="LiveId" clId="{069A8513-6E78-4A58-896F-D9BA79EE7574}" dt="2024-07-04T13:44:31.775" v="2576" actId="1076"/>
          <ac:spMkLst>
            <pc:docMk/>
            <pc:sldMk cId="378561071" sldId="326"/>
            <ac:spMk id="21" creationId="{8B174B6E-E4F9-6378-B667-AF7CECDE0AAE}"/>
          </ac:spMkLst>
        </pc:spChg>
        <pc:spChg chg="add mod">
          <ac:chgData name="Sizz Flair" userId="af38644466e90d59" providerId="LiveId" clId="{069A8513-6E78-4A58-896F-D9BA79EE7574}" dt="2024-07-04T13:44:31.775" v="2576" actId="1076"/>
          <ac:spMkLst>
            <pc:docMk/>
            <pc:sldMk cId="378561071" sldId="326"/>
            <ac:spMk id="22" creationId="{CFAA29EE-1753-FD50-5CEF-ADCCDE56D3C4}"/>
          </ac:spMkLst>
        </pc:spChg>
        <pc:spChg chg="add mod">
          <ac:chgData name="Sizz Flair" userId="af38644466e90d59" providerId="LiveId" clId="{069A8513-6E78-4A58-896F-D9BA79EE7574}" dt="2024-07-04T13:44:31.775" v="2576" actId="1076"/>
          <ac:spMkLst>
            <pc:docMk/>
            <pc:sldMk cId="378561071" sldId="326"/>
            <ac:spMk id="23" creationId="{15BC9A16-A557-DAD6-E19E-60A09986B087}"/>
          </ac:spMkLst>
        </pc:spChg>
        <pc:spChg chg="add mod">
          <ac:chgData name="Sizz Flair" userId="af38644466e90d59" providerId="LiveId" clId="{069A8513-6E78-4A58-896F-D9BA79EE7574}" dt="2024-07-04T13:45:46.005" v="2579" actId="1076"/>
          <ac:spMkLst>
            <pc:docMk/>
            <pc:sldMk cId="378561071" sldId="326"/>
            <ac:spMk id="24" creationId="{FB273AB5-D3B8-4FE9-32CA-8F3CEE3E1C19}"/>
          </ac:spMkLst>
        </pc:spChg>
        <pc:spChg chg="add mod">
          <ac:chgData name="Sizz Flair" userId="af38644466e90d59" providerId="LiveId" clId="{069A8513-6E78-4A58-896F-D9BA79EE7574}" dt="2024-07-04T13:44:31.775" v="2576" actId="1076"/>
          <ac:spMkLst>
            <pc:docMk/>
            <pc:sldMk cId="378561071" sldId="326"/>
            <ac:spMk id="25" creationId="{915E4611-2A39-090F-73EA-ED33AC7157C1}"/>
          </ac:spMkLst>
        </pc:spChg>
        <pc:spChg chg="add mod">
          <ac:chgData name="Sizz Flair" userId="af38644466e90d59" providerId="LiveId" clId="{069A8513-6E78-4A58-896F-D9BA79EE7574}" dt="2024-07-04T13:44:31.775" v="2576" actId="1076"/>
          <ac:spMkLst>
            <pc:docMk/>
            <pc:sldMk cId="378561071" sldId="326"/>
            <ac:spMk id="26" creationId="{06E8BF41-5636-B2FA-811A-E896EDF79F15}"/>
          </ac:spMkLst>
        </pc:spChg>
        <pc:spChg chg="add mod">
          <ac:chgData name="Sizz Flair" userId="af38644466e90d59" providerId="LiveId" clId="{069A8513-6E78-4A58-896F-D9BA79EE7574}" dt="2024-07-04T13:44:31.775" v="2576" actId="1076"/>
          <ac:spMkLst>
            <pc:docMk/>
            <pc:sldMk cId="378561071" sldId="326"/>
            <ac:spMk id="27" creationId="{214107CB-5E1A-41A3-6502-BFECF4D5A432}"/>
          </ac:spMkLst>
        </pc:spChg>
        <pc:spChg chg="add del mod">
          <ac:chgData name="Sizz Flair" userId="af38644466e90d59" providerId="LiveId" clId="{069A8513-6E78-4A58-896F-D9BA79EE7574}" dt="2024-07-04T13:41:18.576" v="2508" actId="478"/>
          <ac:spMkLst>
            <pc:docMk/>
            <pc:sldMk cId="378561071" sldId="326"/>
            <ac:spMk id="28" creationId="{0BE70A31-B80F-3139-916D-83035E606348}"/>
          </ac:spMkLst>
        </pc:spChg>
        <pc:spChg chg="add mod">
          <ac:chgData name="Sizz Flair" userId="af38644466e90d59" providerId="LiveId" clId="{069A8513-6E78-4A58-896F-D9BA79EE7574}" dt="2024-07-04T13:44:31.775" v="2576" actId="1076"/>
          <ac:spMkLst>
            <pc:docMk/>
            <pc:sldMk cId="378561071" sldId="326"/>
            <ac:spMk id="29" creationId="{D7553D65-89CC-5171-EC4A-80162832864A}"/>
          </ac:spMkLst>
        </pc:spChg>
        <pc:spChg chg="add mod">
          <ac:chgData name="Sizz Flair" userId="af38644466e90d59" providerId="LiveId" clId="{069A8513-6E78-4A58-896F-D9BA79EE7574}" dt="2024-07-04T13:44:31.775" v="2576" actId="1076"/>
          <ac:spMkLst>
            <pc:docMk/>
            <pc:sldMk cId="378561071" sldId="326"/>
            <ac:spMk id="30" creationId="{49BBE070-124A-A03A-CC63-0953A1B042E9}"/>
          </ac:spMkLst>
        </pc:spChg>
        <pc:spChg chg="add mod">
          <ac:chgData name="Sizz Flair" userId="af38644466e90d59" providerId="LiveId" clId="{069A8513-6E78-4A58-896F-D9BA79EE7574}" dt="2024-07-04T13:44:31.775" v="2576" actId="1076"/>
          <ac:spMkLst>
            <pc:docMk/>
            <pc:sldMk cId="378561071" sldId="326"/>
            <ac:spMk id="31" creationId="{ADC43957-9684-D672-7346-49460FC742CA}"/>
          </ac:spMkLst>
        </pc:spChg>
        <pc:spChg chg="add mod">
          <ac:chgData name="Sizz Flair" userId="af38644466e90d59" providerId="LiveId" clId="{069A8513-6E78-4A58-896F-D9BA79EE7574}" dt="2024-07-04T13:44:31.775" v="2576" actId="1076"/>
          <ac:spMkLst>
            <pc:docMk/>
            <pc:sldMk cId="378561071" sldId="326"/>
            <ac:spMk id="34" creationId="{4D7CFE95-8C8E-22E8-1290-1BF1988133D5}"/>
          </ac:spMkLst>
        </pc:spChg>
        <pc:cxnChg chg="add del mod">
          <ac:chgData name="Sizz Flair" userId="af38644466e90d59" providerId="LiveId" clId="{069A8513-6E78-4A58-896F-D9BA79EE7574}" dt="2024-07-04T13:40:01.500" v="2472" actId="478"/>
          <ac:cxnSpMkLst>
            <pc:docMk/>
            <pc:sldMk cId="378561071" sldId="326"/>
            <ac:cxnSpMk id="6" creationId="{C9480B7A-1DEA-7C98-DC83-1703F8DEDFBB}"/>
          </ac:cxnSpMkLst>
        </pc:cxnChg>
        <pc:cxnChg chg="add mod">
          <ac:chgData name="Sizz Flair" userId="af38644466e90d59" providerId="LiveId" clId="{069A8513-6E78-4A58-896F-D9BA79EE7574}" dt="2024-07-04T13:44:31.775" v="2576" actId="1076"/>
          <ac:cxnSpMkLst>
            <pc:docMk/>
            <pc:sldMk cId="378561071" sldId="326"/>
            <ac:cxnSpMk id="8" creationId="{A3E3F696-FECD-D8FA-3780-95AE4515D235}"/>
          </ac:cxnSpMkLst>
        </pc:cxnChg>
        <pc:cxnChg chg="add del mod">
          <ac:chgData name="Sizz Flair" userId="af38644466e90d59" providerId="LiveId" clId="{069A8513-6E78-4A58-896F-D9BA79EE7574}" dt="2024-07-04T13:41:53.658" v="2515" actId="478"/>
          <ac:cxnSpMkLst>
            <pc:docMk/>
            <pc:sldMk cId="378561071" sldId="326"/>
            <ac:cxnSpMk id="9" creationId="{EC07CED8-6940-E974-BCB5-5565EA8E6D4E}"/>
          </ac:cxnSpMkLst>
        </pc:cxnChg>
        <pc:cxnChg chg="add mod">
          <ac:chgData name="Sizz Flair" userId="af38644466e90d59" providerId="LiveId" clId="{069A8513-6E78-4A58-896F-D9BA79EE7574}" dt="2024-07-04T13:44:31.775" v="2576" actId="1076"/>
          <ac:cxnSpMkLst>
            <pc:docMk/>
            <pc:sldMk cId="378561071" sldId="326"/>
            <ac:cxnSpMk id="10" creationId="{1F03608D-6431-494F-BB89-569A74099DEE}"/>
          </ac:cxnSpMkLst>
        </pc:cxnChg>
      </pc:sldChg>
      <pc:sldChg chg="addSp delSp modSp add mod">
        <pc:chgData name="Sizz Flair" userId="af38644466e90d59" providerId="LiveId" clId="{069A8513-6E78-4A58-896F-D9BA79EE7574}" dt="2024-07-04T14:17:37.836" v="3472" actId="20577"/>
        <pc:sldMkLst>
          <pc:docMk/>
          <pc:sldMk cId="3446954360" sldId="327"/>
        </pc:sldMkLst>
        <pc:spChg chg="mod">
          <ac:chgData name="Sizz Flair" userId="af38644466e90d59" providerId="LiveId" clId="{069A8513-6E78-4A58-896F-D9BA79EE7574}" dt="2024-07-04T14:17:37.836" v="3472" actId="20577"/>
          <ac:spMkLst>
            <pc:docMk/>
            <pc:sldMk cId="3446954360" sldId="327"/>
            <ac:spMk id="4" creationId="{791D01B2-D12C-B9D0-EBF6-9C21C5FD1058}"/>
          </ac:spMkLst>
        </pc:spChg>
        <pc:spChg chg="mod">
          <ac:chgData name="Sizz Flair" userId="af38644466e90d59" providerId="LiveId" clId="{069A8513-6E78-4A58-896F-D9BA79EE7574}" dt="2024-07-04T14:16:42.724" v="3430" actId="14100"/>
          <ac:spMkLst>
            <pc:docMk/>
            <pc:sldMk cId="3446954360" sldId="327"/>
            <ac:spMk id="6" creationId="{94BEE110-E767-11B4-49C9-A81D4DB33B9F}"/>
          </ac:spMkLst>
        </pc:spChg>
        <pc:spChg chg="del">
          <ac:chgData name="Sizz Flair" userId="af38644466e90d59" providerId="LiveId" clId="{069A8513-6E78-4A58-896F-D9BA79EE7574}" dt="2024-07-04T13:46:28.307" v="2581" actId="478"/>
          <ac:spMkLst>
            <pc:docMk/>
            <pc:sldMk cId="3446954360" sldId="327"/>
            <ac:spMk id="11" creationId="{4BF92F8B-34A4-24F2-383C-BA8A4BE93814}"/>
          </ac:spMkLst>
        </pc:spChg>
        <pc:spChg chg="del">
          <ac:chgData name="Sizz Flair" userId="af38644466e90d59" providerId="LiveId" clId="{069A8513-6E78-4A58-896F-D9BA79EE7574}" dt="2024-07-04T13:46:28.307" v="2581" actId="478"/>
          <ac:spMkLst>
            <pc:docMk/>
            <pc:sldMk cId="3446954360" sldId="327"/>
            <ac:spMk id="12" creationId="{9B7D1E13-1EB7-5AEC-E9AE-078187DF587F}"/>
          </ac:spMkLst>
        </pc:spChg>
        <pc:spChg chg="del">
          <ac:chgData name="Sizz Flair" userId="af38644466e90d59" providerId="LiveId" clId="{069A8513-6E78-4A58-896F-D9BA79EE7574}" dt="2024-07-04T13:46:28.307" v="2581" actId="478"/>
          <ac:spMkLst>
            <pc:docMk/>
            <pc:sldMk cId="3446954360" sldId="327"/>
            <ac:spMk id="13" creationId="{D5C7D970-3B0C-E146-E0D8-D3B03223B426}"/>
          </ac:spMkLst>
        </pc:spChg>
        <pc:spChg chg="del">
          <ac:chgData name="Sizz Flair" userId="af38644466e90d59" providerId="LiveId" clId="{069A8513-6E78-4A58-896F-D9BA79EE7574}" dt="2024-07-04T13:46:28.307" v="2581" actId="478"/>
          <ac:spMkLst>
            <pc:docMk/>
            <pc:sldMk cId="3446954360" sldId="327"/>
            <ac:spMk id="14" creationId="{D84663A7-B3E2-AAF4-3A79-D886DED5FA38}"/>
          </ac:spMkLst>
        </pc:spChg>
        <pc:spChg chg="del">
          <ac:chgData name="Sizz Flair" userId="af38644466e90d59" providerId="LiveId" clId="{069A8513-6E78-4A58-896F-D9BA79EE7574}" dt="2024-07-04T13:46:28.307" v="2581" actId="478"/>
          <ac:spMkLst>
            <pc:docMk/>
            <pc:sldMk cId="3446954360" sldId="327"/>
            <ac:spMk id="19" creationId="{7808F779-3264-C71F-1366-BBAEC0EE4BB4}"/>
          </ac:spMkLst>
        </pc:spChg>
        <pc:spChg chg="del">
          <ac:chgData name="Sizz Flair" userId="af38644466e90d59" providerId="LiveId" clId="{069A8513-6E78-4A58-896F-D9BA79EE7574}" dt="2024-07-04T13:46:28.307" v="2581" actId="478"/>
          <ac:spMkLst>
            <pc:docMk/>
            <pc:sldMk cId="3446954360" sldId="327"/>
            <ac:spMk id="21" creationId="{8B174B6E-E4F9-6378-B667-AF7CECDE0AAE}"/>
          </ac:spMkLst>
        </pc:spChg>
        <pc:spChg chg="del">
          <ac:chgData name="Sizz Flair" userId="af38644466e90d59" providerId="LiveId" clId="{069A8513-6E78-4A58-896F-D9BA79EE7574}" dt="2024-07-04T13:46:28.307" v="2581" actId="478"/>
          <ac:spMkLst>
            <pc:docMk/>
            <pc:sldMk cId="3446954360" sldId="327"/>
            <ac:spMk id="22" creationId="{CFAA29EE-1753-FD50-5CEF-ADCCDE56D3C4}"/>
          </ac:spMkLst>
        </pc:spChg>
        <pc:spChg chg="del">
          <ac:chgData name="Sizz Flair" userId="af38644466e90d59" providerId="LiveId" clId="{069A8513-6E78-4A58-896F-D9BA79EE7574}" dt="2024-07-04T13:46:28.307" v="2581" actId="478"/>
          <ac:spMkLst>
            <pc:docMk/>
            <pc:sldMk cId="3446954360" sldId="327"/>
            <ac:spMk id="23" creationId="{15BC9A16-A557-DAD6-E19E-60A09986B087}"/>
          </ac:spMkLst>
        </pc:spChg>
        <pc:spChg chg="del">
          <ac:chgData name="Sizz Flair" userId="af38644466e90d59" providerId="LiveId" clId="{069A8513-6E78-4A58-896F-D9BA79EE7574}" dt="2024-07-04T13:46:28.307" v="2581" actId="478"/>
          <ac:spMkLst>
            <pc:docMk/>
            <pc:sldMk cId="3446954360" sldId="327"/>
            <ac:spMk id="24" creationId="{FB273AB5-D3B8-4FE9-32CA-8F3CEE3E1C19}"/>
          </ac:spMkLst>
        </pc:spChg>
        <pc:spChg chg="del">
          <ac:chgData name="Sizz Flair" userId="af38644466e90d59" providerId="LiveId" clId="{069A8513-6E78-4A58-896F-D9BA79EE7574}" dt="2024-07-04T13:46:28.307" v="2581" actId="478"/>
          <ac:spMkLst>
            <pc:docMk/>
            <pc:sldMk cId="3446954360" sldId="327"/>
            <ac:spMk id="25" creationId="{915E4611-2A39-090F-73EA-ED33AC7157C1}"/>
          </ac:spMkLst>
        </pc:spChg>
        <pc:spChg chg="del">
          <ac:chgData name="Sizz Flair" userId="af38644466e90d59" providerId="LiveId" clId="{069A8513-6E78-4A58-896F-D9BA79EE7574}" dt="2024-07-04T13:46:28.307" v="2581" actId="478"/>
          <ac:spMkLst>
            <pc:docMk/>
            <pc:sldMk cId="3446954360" sldId="327"/>
            <ac:spMk id="26" creationId="{06E8BF41-5636-B2FA-811A-E896EDF79F15}"/>
          </ac:spMkLst>
        </pc:spChg>
        <pc:spChg chg="del">
          <ac:chgData name="Sizz Flair" userId="af38644466e90d59" providerId="LiveId" clId="{069A8513-6E78-4A58-896F-D9BA79EE7574}" dt="2024-07-04T13:46:28.307" v="2581" actId="478"/>
          <ac:spMkLst>
            <pc:docMk/>
            <pc:sldMk cId="3446954360" sldId="327"/>
            <ac:spMk id="27" creationId="{214107CB-5E1A-41A3-6502-BFECF4D5A432}"/>
          </ac:spMkLst>
        </pc:spChg>
        <pc:spChg chg="del">
          <ac:chgData name="Sizz Flair" userId="af38644466e90d59" providerId="LiveId" clId="{069A8513-6E78-4A58-896F-D9BA79EE7574}" dt="2024-07-04T13:46:28.307" v="2581" actId="478"/>
          <ac:spMkLst>
            <pc:docMk/>
            <pc:sldMk cId="3446954360" sldId="327"/>
            <ac:spMk id="29" creationId="{D7553D65-89CC-5171-EC4A-80162832864A}"/>
          </ac:spMkLst>
        </pc:spChg>
        <pc:spChg chg="del">
          <ac:chgData name="Sizz Flair" userId="af38644466e90d59" providerId="LiveId" clId="{069A8513-6E78-4A58-896F-D9BA79EE7574}" dt="2024-07-04T13:46:28.307" v="2581" actId="478"/>
          <ac:spMkLst>
            <pc:docMk/>
            <pc:sldMk cId="3446954360" sldId="327"/>
            <ac:spMk id="30" creationId="{49BBE070-124A-A03A-CC63-0953A1B042E9}"/>
          </ac:spMkLst>
        </pc:spChg>
        <pc:spChg chg="del">
          <ac:chgData name="Sizz Flair" userId="af38644466e90d59" providerId="LiveId" clId="{069A8513-6E78-4A58-896F-D9BA79EE7574}" dt="2024-07-04T13:46:28.307" v="2581" actId="478"/>
          <ac:spMkLst>
            <pc:docMk/>
            <pc:sldMk cId="3446954360" sldId="327"/>
            <ac:spMk id="31" creationId="{ADC43957-9684-D672-7346-49460FC742CA}"/>
          </ac:spMkLst>
        </pc:spChg>
        <pc:spChg chg="del">
          <ac:chgData name="Sizz Flair" userId="af38644466e90d59" providerId="LiveId" clId="{069A8513-6E78-4A58-896F-D9BA79EE7574}" dt="2024-07-04T13:46:28.307" v="2581" actId="478"/>
          <ac:spMkLst>
            <pc:docMk/>
            <pc:sldMk cId="3446954360" sldId="327"/>
            <ac:spMk id="34" creationId="{4D7CFE95-8C8E-22E8-1290-1BF1988133D5}"/>
          </ac:spMkLst>
        </pc:spChg>
        <pc:picChg chg="add mod">
          <ac:chgData name="Sizz Flair" userId="af38644466e90d59" providerId="LiveId" clId="{069A8513-6E78-4A58-896F-D9BA79EE7574}" dt="2024-07-04T14:15:24.525" v="3382" actId="1076"/>
          <ac:picMkLst>
            <pc:docMk/>
            <pc:sldMk cId="3446954360" sldId="327"/>
            <ac:picMk id="5" creationId="{21ABD51D-B79B-41D6-0F42-A5FEFAEC160C}"/>
          </ac:picMkLst>
        </pc:picChg>
        <pc:cxnChg chg="del">
          <ac:chgData name="Sizz Flair" userId="af38644466e90d59" providerId="LiveId" clId="{069A8513-6E78-4A58-896F-D9BA79EE7574}" dt="2024-07-04T13:46:28.307" v="2581" actId="478"/>
          <ac:cxnSpMkLst>
            <pc:docMk/>
            <pc:sldMk cId="3446954360" sldId="327"/>
            <ac:cxnSpMk id="8" creationId="{A3E3F696-FECD-D8FA-3780-95AE4515D235}"/>
          </ac:cxnSpMkLst>
        </pc:cxnChg>
        <pc:cxnChg chg="del">
          <ac:chgData name="Sizz Flair" userId="af38644466e90d59" providerId="LiveId" clId="{069A8513-6E78-4A58-896F-D9BA79EE7574}" dt="2024-07-04T13:46:28.307" v="2581" actId="478"/>
          <ac:cxnSpMkLst>
            <pc:docMk/>
            <pc:sldMk cId="3446954360" sldId="327"/>
            <ac:cxnSpMk id="10" creationId="{1F03608D-6431-494F-BB89-569A74099DEE}"/>
          </ac:cxnSpMkLst>
        </pc:cxnChg>
      </pc:sldChg>
      <pc:sldChg chg="addSp modSp add mod ord">
        <pc:chgData name="Sizz Flair" userId="af38644466e90d59" providerId="LiveId" clId="{069A8513-6E78-4A58-896F-D9BA79EE7574}" dt="2024-07-04T16:16:15.405" v="5428" actId="14100"/>
        <pc:sldMkLst>
          <pc:docMk/>
          <pc:sldMk cId="4017196388" sldId="328"/>
        </pc:sldMkLst>
        <pc:spChg chg="mod">
          <ac:chgData name="Sizz Flair" userId="af38644466e90d59" providerId="LiveId" clId="{069A8513-6E78-4A58-896F-D9BA79EE7574}" dt="2024-07-04T14:18:18.849" v="3514" actId="20577"/>
          <ac:spMkLst>
            <pc:docMk/>
            <pc:sldMk cId="4017196388" sldId="328"/>
            <ac:spMk id="36" creationId="{00000000-0000-0000-0000-000000000000}"/>
          </ac:spMkLst>
        </pc:spChg>
        <pc:picChg chg="add">
          <ac:chgData name="Sizz Flair" userId="af38644466e90d59" providerId="LiveId" clId="{069A8513-6E78-4A58-896F-D9BA79EE7574}" dt="2024-07-04T16:15:34.073" v="5426"/>
          <ac:picMkLst>
            <pc:docMk/>
            <pc:sldMk cId="4017196388" sldId="328"/>
            <ac:picMk id="5122" creationId="{083952B4-0EC0-00FB-53ED-CD2DC2ACDFCC}"/>
          </ac:picMkLst>
        </pc:picChg>
        <pc:picChg chg="add mod">
          <ac:chgData name="Sizz Flair" userId="af38644466e90d59" providerId="LiveId" clId="{069A8513-6E78-4A58-896F-D9BA79EE7574}" dt="2024-07-04T16:16:15.405" v="5428" actId="14100"/>
          <ac:picMkLst>
            <pc:docMk/>
            <pc:sldMk cId="4017196388" sldId="328"/>
            <ac:picMk id="5124" creationId="{EC4988C5-B3E4-750B-1AB0-62D02294A6FB}"/>
          </ac:picMkLst>
        </pc:picChg>
      </pc:sldChg>
      <pc:sldChg chg="addSp delSp modSp add mod ord">
        <pc:chgData name="Sizz Flair" userId="af38644466e90d59" providerId="LiveId" clId="{069A8513-6E78-4A58-896F-D9BA79EE7574}" dt="2024-07-04T14:58:19.325" v="4593" actId="20577"/>
        <pc:sldMkLst>
          <pc:docMk/>
          <pc:sldMk cId="4085454335" sldId="329"/>
        </pc:sldMkLst>
        <pc:spChg chg="del mod">
          <ac:chgData name="Sizz Flair" userId="af38644466e90d59" providerId="LiveId" clId="{069A8513-6E78-4A58-896F-D9BA79EE7574}" dt="2024-07-04T14:19:32.049" v="3560"/>
          <ac:spMkLst>
            <pc:docMk/>
            <pc:sldMk cId="4085454335" sldId="329"/>
            <ac:spMk id="4" creationId="{791D01B2-D12C-B9D0-EBF6-9C21C5FD1058}"/>
          </ac:spMkLst>
        </pc:spChg>
        <pc:spChg chg="del">
          <ac:chgData name="Sizz Flair" userId="af38644466e90d59" providerId="LiveId" clId="{069A8513-6E78-4A58-896F-D9BA79EE7574}" dt="2024-07-04T14:45:20.014" v="4289" actId="478"/>
          <ac:spMkLst>
            <pc:docMk/>
            <pc:sldMk cId="4085454335" sldId="329"/>
            <ac:spMk id="6" creationId="{94BEE110-E767-11B4-49C9-A81D4DB33B9F}"/>
          </ac:spMkLst>
        </pc:spChg>
        <pc:spChg chg="add mod">
          <ac:chgData name="Sizz Flair" userId="af38644466e90d59" providerId="LiveId" clId="{069A8513-6E78-4A58-896F-D9BA79EE7574}" dt="2024-07-04T14:57:03.259" v="4538"/>
          <ac:spMkLst>
            <pc:docMk/>
            <pc:sldMk cId="4085454335" sldId="329"/>
            <ac:spMk id="7" creationId="{C1E8DCCE-D3B1-3BFB-5B6B-A752623B48A6}"/>
          </ac:spMkLst>
        </pc:spChg>
        <pc:spChg chg="mod">
          <ac:chgData name="Sizz Flair" userId="af38644466e90d59" providerId="LiveId" clId="{069A8513-6E78-4A58-896F-D9BA79EE7574}" dt="2024-07-04T14:58:19.325" v="4593" actId="20577"/>
          <ac:spMkLst>
            <pc:docMk/>
            <pc:sldMk cId="4085454335" sldId="329"/>
            <ac:spMk id="33" creationId="{00000000-0000-0000-0000-000000000000}"/>
          </ac:spMkLst>
        </pc:spChg>
        <pc:picChg chg="del">
          <ac:chgData name="Sizz Flair" userId="af38644466e90d59" providerId="LiveId" clId="{069A8513-6E78-4A58-896F-D9BA79EE7574}" dt="2024-07-04T14:18:27.888" v="3518" actId="478"/>
          <ac:picMkLst>
            <pc:docMk/>
            <pc:sldMk cId="4085454335" sldId="329"/>
            <ac:picMk id="5" creationId="{21ABD51D-B79B-41D6-0F42-A5FEFAEC160C}"/>
          </ac:picMkLst>
        </pc:picChg>
      </pc:sldChg>
      <pc:sldChg chg="addSp delSp modSp add mod">
        <pc:chgData name="Sizz Flair" userId="af38644466e90d59" providerId="LiveId" clId="{069A8513-6E78-4A58-896F-D9BA79EE7574}" dt="2024-07-04T15:33:50.043" v="5276"/>
        <pc:sldMkLst>
          <pc:docMk/>
          <pc:sldMk cId="875092284" sldId="330"/>
        </pc:sldMkLst>
        <pc:spChg chg="add mod">
          <ac:chgData name="Sizz Flair" userId="af38644466e90d59" providerId="LiveId" clId="{069A8513-6E78-4A58-896F-D9BA79EE7574}" dt="2024-07-04T15:33:50.043" v="5276"/>
          <ac:spMkLst>
            <pc:docMk/>
            <pc:sldMk cId="875092284" sldId="330"/>
            <ac:spMk id="6" creationId="{95BFF4A2-37AA-87C9-9DD9-598BD03888BC}"/>
          </ac:spMkLst>
        </pc:spChg>
        <pc:spChg chg="del mod">
          <ac:chgData name="Sizz Flair" userId="af38644466e90d59" providerId="LiveId" clId="{069A8513-6E78-4A58-896F-D9BA79EE7574}" dt="2024-07-04T14:58:05.720" v="4585"/>
          <ac:spMkLst>
            <pc:docMk/>
            <pc:sldMk cId="875092284" sldId="330"/>
            <ac:spMk id="7" creationId="{C1E8DCCE-D3B1-3BFB-5B6B-A752623B48A6}"/>
          </ac:spMkLst>
        </pc:spChg>
        <pc:spChg chg="mod">
          <ac:chgData name="Sizz Flair" userId="af38644466e90d59" providerId="LiveId" clId="{069A8513-6E78-4A58-896F-D9BA79EE7574}" dt="2024-07-04T14:58:02.684" v="4583" actId="20577"/>
          <ac:spMkLst>
            <pc:docMk/>
            <pc:sldMk cId="875092284" sldId="330"/>
            <ac:spMk id="33" creationId="{00000000-0000-0000-0000-000000000000}"/>
          </ac:spMkLst>
        </pc:spChg>
        <pc:picChg chg="add mod">
          <ac:chgData name="Sizz Flair" userId="af38644466e90d59" providerId="LiveId" clId="{069A8513-6E78-4A58-896F-D9BA79EE7574}" dt="2024-07-04T15:29:44.625" v="5153" actId="1076"/>
          <ac:picMkLst>
            <pc:docMk/>
            <pc:sldMk cId="875092284" sldId="330"/>
            <ac:picMk id="4" creationId="{A274E681-61DD-8E9A-23B8-B9D07ABAD22B}"/>
          </ac:picMkLst>
        </pc:picChg>
      </pc:sldChg>
      <pc:sldChg chg="addSp delSp modSp add mod">
        <pc:chgData name="Sizz Flair" userId="af38644466e90d59" providerId="LiveId" clId="{069A8513-6E78-4A58-896F-D9BA79EE7574}" dt="2024-07-04T15:22:45.808" v="4918" actId="20577"/>
        <pc:sldMkLst>
          <pc:docMk/>
          <pc:sldMk cId="2450612911" sldId="331"/>
        </pc:sldMkLst>
        <pc:spChg chg="add mod">
          <ac:chgData name="Sizz Flair" userId="af38644466e90d59" providerId="LiveId" clId="{069A8513-6E78-4A58-896F-D9BA79EE7574}" dt="2024-07-04T15:12:36.881" v="4892" actId="122"/>
          <ac:spMkLst>
            <pc:docMk/>
            <pc:sldMk cId="2450612911" sldId="331"/>
            <ac:spMk id="5" creationId="{CF362D06-EB29-7176-D859-CC9292C88D75}"/>
          </ac:spMkLst>
        </pc:spChg>
        <pc:spChg chg="del">
          <ac:chgData name="Sizz Flair" userId="af38644466e90d59" providerId="LiveId" clId="{069A8513-6E78-4A58-896F-D9BA79EE7574}" dt="2024-07-04T15:07:57.158" v="4850" actId="478"/>
          <ac:spMkLst>
            <pc:docMk/>
            <pc:sldMk cId="2450612911" sldId="331"/>
            <ac:spMk id="6" creationId="{95BFF4A2-37AA-87C9-9DD9-598BD03888BC}"/>
          </ac:spMkLst>
        </pc:spChg>
        <pc:spChg chg="mod">
          <ac:chgData name="Sizz Flair" userId="af38644466e90d59" providerId="LiveId" clId="{069A8513-6E78-4A58-896F-D9BA79EE7574}" dt="2024-07-04T15:22:45.808" v="4918" actId="20577"/>
          <ac:spMkLst>
            <pc:docMk/>
            <pc:sldMk cId="2450612911" sldId="331"/>
            <ac:spMk id="33" creationId="{00000000-0000-0000-0000-000000000000}"/>
          </ac:spMkLst>
        </pc:spChg>
        <pc:picChg chg="mod">
          <ac:chgData name="Sizz Flair" userId="af38644466e90d59" providerId="LiveId" clId="{069A8513-6E78-4A58-896F-D9BA79EE7574}" dt="2024-07-04T15:11:54.180" v="4864" actId="1076"/>
          <ac:picMkLst>
            <pc:docMk/>
            <pc:sldMk cId="2450612911" sldId="331"/>
            <ac:picMk id="4" creationId="{A274E681-61DD-8E9A-23B8-B9D07ABAD22B}"/>
          </ac:picMkLst>
        </pc:picChg>
      </pc:sldChg>
      <pc:sldChg chg="addSp modSp add mod ord">
        <pc:chgData name="Sizz Flair" userId="af38644466e90d59" providerId="LiveId" clId="{069A8513-6E78-4A58-896F-D9BA79EE7574}" dt="2024-07-04T16:20:30.630" v="5430"/>
        <pc:sldMkLst>
          <pc:docMk/>
          <pc:sldMk cId="2920157054" sldId="332"/>
        </pc:sldMkLst>
        <pc:spChg chg="add">
          <ac:chgData name="Sizz Flair" userId="af38644466e90d59" providerId="LiveId" clId="{069A8513-6E78-4A58-896F-D9BA79EE7574}" dt="2024-07-04T16:20:04.281" v="5429"/>
          <ac:spMkLst>
            <pc:docMk/>
            <pc:sldMk cId="2920157054" sldId="332"/>
            <ac:spMk id="2" creationId="{D5F9AA6E-07EF-7480-95DE-C95B1C223CE6}"/>
          </ac:spMkLst>
        </pc:spChg>
        <pc:spChg chg="mod">
          <ac:chgData name="Sizz Flair" userId="af38644466e90d59" providerId="LiveId" clId="{069A8513-6E78-4A58-896F-D9BA79EE7574}" dt="2024-07-04T15:39:39.858" v="5357" actId="20577"/>
          <ac:spMkLst>
            <pc:docMk/>
            <pc:sldMk cId="2920157054" sldId="332"/>
            <ac:spMk id="36" creationId="{00000000-0000-0000-0000-000000000000}"/>
          </ac:spMkLst>
        </pc:spChg>
        <pc:picChg chg="add">
          <ac:chgData name="Sizz Flair" userId="af38644466e90d59" providerId="LiveId" clId="{069A8513-6E78-4A58-896F-D9BA79EE7574}" dt="2024-07-04T16:20:30.630" v="5430"/>
          <ac:picMkLst>
            <pc:docMk/>
            <pc:sldMk cId="2920157054" sldId="332"/>
            <ac:picMk id="6148" creationId="{FCB7606B-E0BA-9BCC-50E1-298FF9EF3CE3}"/>
          </ac:picMkLst>
        </pc:picChg>
      </pc:sldChg>
      <pc:sldChg chg="add del">
        <pc:chgData name="Sizz Flair" userId="af38644466e90d59" providerId="LiveId" clId="{069A8513-6E78-4A58-896F-D9BA79EE7574}" dt="2024-07-04T15:11:18.240" v="4855" actId="47"/>
        <pc:sldMkLst>
          <pc:docMk/>
          <pc:sldMk cId="3409244173" sldId="332"/>
        </pc:sldMkLst>
      </pc:sldChg>
      <pc:sldChg chg="addSp delSp modSp add mod ord">
        <pc:chgData name="Sizz Flair" userId="af38644466e90d59" providerId="LiveId" clId="{069A8513-6E78-4A58-896F-D9BA79EE7574}" dt="2024-07-04T16:24:13.136" v="5483" actId="20577"/>
        <pc:sldMkLst>
          <pc:docMk/>
          <pc:sldMk cId="1902578492" sldId="333"/>
        </pc:sldMkLst>
        <pc:spChg chg="add mod">
          <ac:chgData name="Sizz Flair" userId="af38644466e90d59" providerId="LiveId" clId="{069A8513-6E78-4A58-896F-D9BA79EE7574}" dt="2024-07-04T16:24:13.136" v="5483" actId="20577"/>
          <ac:spMkLst>
            <pc:docMk/>
            <pc:sldMk cId="1902578492" sldId="333"/>
            <ac:spMk id="2" creationId="{1C9BFC2F-EE9D-49AB-8AC8-CA58F0E2128E}"/>
          </ac:spMkLst>
        </pc:spChg>
        <pc:spChg chg="add del">
          <ac:chgData name="Sizz Flair" userId="af38644466e90d59" providerId="LiveId" clId="{069A8513-6E78-4A58-896F-D9BA79EE7574}" dt="2024-07-04T16:24:07.652" v="5476" actId="22"/>
          <ac:spMkLst>
            <pc:docMk/>
            <pc:sldMk cId="1902578492" sldId="333"/>
            <ac:spMk id="4" creationId="{F2B59121-0FF1-39E4-1E43-3FA82B1A4B82}"/>
          </ac:spMkLst>
        </pc:spChg>
        <pc:spChg chg="mod">
          <ac:chgData name="Sizz Flair" userId="af38644466e90d59" providerId="LiveId" clId="{069A8513-6E78-4A58-896F-D9BA79EE7574}" dt="2024-07-04T16:23:30.257" v="5472" actId="20577"/>
          <ac:spMkLst>
            <pc:docMk/>
            <pc:sldMk cId="1902578492" sldId="333"/>
            <ac:spMk id="36" creationId="{00000000-0000-0000-0000-000000000000}"/>
          </ac:spMkLst>
        </pc:spChg>
        <pc:picChg chg="del">
          <ac:chgData name="Sizz Flair" userId="af38644466e90d59" providerId="LiveId" clId="{069A8513-6E78-4A58-896F-D9BA79EE7574}" dt="2024-07-04T16:23:21.326" v="5441" actId="478"/>
          <ac:picMkLst>
            <pc:docMk/>
            <pc:sldMk cId="1902578492" sldId="333"/>
            <ac:picMk id="6148" creationId="{FCB7606B-E0BA-9BCC-50E1-298FF9EF3CE3}"/>
          </ac:picMkLst>
        </pc:picChg>
        <pc:picChg chg="add">
          <ac:chgData name="Sizz Flair" userId="af38644466e90d59" providerId="LiveId" clId="{069A8513-6E78-4A58-896F-D9BA79EE7574}" dt="2024-07-04T16:23:55.623" v="5473"/>
          <ac:picMkLst>
            <pc:docMk/>
            <pc:sldMk cId="1902578492" sldId="333"/>
            <ac:picMk id="7170" creationId="{52B36A9A-26E8-D165-EBA9-F27FCFE853A8}"/>
          </ac:picMkLst>
        </pc:picChg>
      </pc:sldChg>
      <pc:sldChg chg="add del">
        <pc:chgData name="Sizz Flair" userId="af38644466e90d59" providerId="LiveId" clId="{069A8513-6E78-4A58-896F-D9BA79EE7574}" dt="2024-07-04T17:17:14.097" v="6058" actId="47"/>
        <pc:sldMkLst>
          <pc:docMk/>
          <pc:sldMk cId="736678738" sldId="334"/>
        </pc:sldMkLst>
      </pc:sldChg>
      <pc:sldChg chg="addSp delSp modSp add mod ord">
        <pc:chgData name="Sizz Flair" userId="af38644466e90d59" providerId="LiveId" clId="{069A8513-6E78-4A58-896F-D9BA79EE7574}" dt="2024-07-04T17:43:44.442" v="6237" actId="1076"/>
        <pc:sldMkLst>
          <pc:docMk/>
          <pc:sldMk cId="1900493123" sldId="334"/>
        </pc:sldMkLst>
        <pc:spChg chg="mod">
          <ac:chgData name="Sizz Flair" userId="af38644466e90d59" providerId="LiveId" clId="{069A8513-6E78-4A58-896F-D9BA79EE7574}" dt="2024-07-04T17:18:00.329" v="6077" actId="14100"/>
          <ac:spMkLst>
            <pc:docMk/>
            <pc:sldMk cId="1900493123" sldId="334"/>
            <ac:spMk id="3" creationId="{54011961-B587-36F0-966A-4C625EA3C098}"/>
          </ac:spMkLst>
        </pc:spChg>
        <pc:spChg chg="del">
          <ac:chgData name="Sizz Flair" userId="af38644466e90d59" providerId="LiveId" clId="{069A8513-6E78-4A58-896F-D9BA79EE7574}" dt="2024-07-04T17:17:37.508" v="6075" actId="478"/>
          <ac:spMkLst>
            <pc:docMk/>
            <pc:sldMk cId="1900493123" sldId="334"/>
            <ac:spMk id="5" creationId="{CF362D06-EB29-7176-D859-CC9292C88D75}"/>
          </ac:spMkLst>
        </pc:spChg>
        <pc:spChg chg="add mod">
          <ac:chgData name="Sizz Flair" userId="af38644466e90d59" providerId="LiveId" clId="{069A8513-6E78-4A58-896F-D9BA79EE7574}" dt="2024-07-04T17:43:44.442" v="6237" actId="1076"/>
          <ac:spMkLst>
            <pc:docMk/>
            <pc:sldMk cId="1900493123" sldId="334"/>
            <ac:spMk id="6" creationId="{B9501851-23E9-9F5A-B384-371804160624}"/>
          </ac:spMkLst>
        </pc:spChg>
        <pc:spChg chg="mod">
          <ac:chgData name="Sizz Flair" userId="af38644466e90d59" providerId="LiveId" clId="{069A8513-6E78-4A58-896F-D9BA79EE7574}" dt="2024-07-04T17:17:24.739" v="6073" actId="20577"/>
          <ac:spMkLst>
            <pc:docMk/>
            <pc:sldMk cId="1900493123" sldId="334"/>
            <ac:spMk id="33" creationId="{00000000-0000-0000-0000-000000000000}"/>
          </ac:spMkLst>
        </pc:spChg>
        <pc:picChg chg="del">
          <ac:chgData name="Sizz Flair" userId="af38644466e90d59" providerId="LiveId" clId="{069A8513-6E78-4A58-896F-D9BA79EE7574}" dt="2024-07-04T17:17:35.039" v="6074" actId="478"/>
          <ac:picMkLst>
            <pc:docMk/>
            <pc:sldMk cId="1900493123" sldId="334"/>
            <ac:picMk id="4" creationId="{A274E681-61DD-8E9A-23B8-B9D07ABAD22B}"/>
          </ac:picMkLst>
        </pc:picChg>
      </pc:sldChg>
    </pc:docChg>
  </pc:docChgLst>
  <pc:docChgLst>
    <pc:chgData name="Sizz Flair" userId="af38644466e90d59" providerId="LiveId" clId="{0814E523-FCFB-45F9-B4E3-468E60DE224D}"/>
    <pc:docChg chg="undo redo custSel addSld delSld modSld sldOrd">
      <pc:chgData name="Sizz Flair" userId="af38644466e90d59" providerId="LiveId" clId="{0814E523-FCFB-45F9-B4E3-468E60DE224D}" dt="2024-05-19T11:50:47.142" v="9867" actId="47"/>
      <pc:docMkLst>
        <pc:docMk/>
      </pc:docMkLst>
      <pc:sldChg chg="modSp mod">
        <pc:chgData name="Sizz Flair" userId="af38644466e90d59" providerId="LiveId" clId="{0814E523-FCFB-45F9-B4E3-468E60DE224D}" dt="2024-05-19T06:55:25.841" v="3" actId="20577"/>
        <pc:sldMkLst>
          <pc:docMk/>
          <pc:sldMk cId="3047199212" sldId="256"/>
        </pc:sldMkLst>
        <pc:spChg chg="mod">
          <ac:chgData name="Sizz Flair" userId="af38644466e90d59" providerId="LiveId" clId="{0814E523-FCFB-45F9-B4E3-468E60DE224D}" dt="2024-05-19T06:55:25.841" v="3" actId="20577"/>
          <ac:spMkLst>
            <pc:docMk/>
            <pc:sldMk cId="3047199212" sldId="256"/>
            <ac:spMk id="14" creationId="{00000000-0000-0000-0000-000000000000}"/>
          </ac:spMkLst>
        </pc:spChg>
      </pc:sldChg>
      <pc:sldChg chg="modSp mod">
        <pc:chgData name="Sizz Flair" userId="af38644466e90d59" providerId="LiveId" clId="{0814E523-FCFB-45F9-B4E3-468E60DE224D}" dt="2024-05-19T10:00:50.422" v="3072" actId="1076"/>
        <pc:sldMkLst>
          <pc:docMk/>
          <pc:sldMk cId="2652781038" sldId="257"/>
        </pc:sldMkLst>
        <pc:spChg chg="mod">
          <ac:chgData name="Sizz Flair" userId="af38644466e90d59" providerId="LiveId" clId="{0814E523-FCFB-45F9-B4E3-468E60DE224D}" dt="2024-05-19T10:00:50.422" v="3072" actId="1076"/>
          <ac:spMkLst>
            <pc:docMk/>
            <pc:sldMk cId="2652781038" sldId="257"/>
            <ac:spMk id="36" creationId="{00000000-0000-0000-0000-000000000000}"/>
          </ac:spMkLst>
        </pc:spChg>
      </pc:sldChg>
      <pc:sldChg chg="modSp mod">
        <pc:chgData name="Sizz Flair" userId="af38644466e90d59" providerId="LiveId" clId="{0814E523-FCFB-45F9-B4E3-468E60DE224D}" dt="2024-05-19T06:58:06.834" v="144" actId="20577"/>
        <pc:sldMkLst>
          <pc:docMk/>
          <pc:sldMk cId="2989751897" sldId="258"/>
        </pc:sldMkLst>
        <pc:spChg chg="mod">
          <ac:chgData name="Sizz Flair" userId="af38644466e90d59" providerId="LiveId" clId="{0814E523-FCFB-45F9-B4E3-468E60DE224D}" dt="2024-05-19T06:58:06.834" v="144" actId="20577"/>
          <ac:spMkLst>
            <pc:docMk/>
            <pc:sldMk cId="2989751897" sldId="258"/>
            <ac:spMk id="29" creationId="{00000000-0000-0000-0000-000000000000}"/>
          </ac:spMkLst>
        </pc:spChg>
      </pc:sldChg>
      <pc:sldChg chg="addSp delSp modSp mod">
        <pc:chgData name="Sizz Flair" userId="af38644466e90d59" providerId="LiveId" clId="{0814E523-FCFB-45F9-B4E3-468E60DE224D}" dt="2024-05-19T10:06:11.329" v="3281"/>
        <pc:sldMkLst>
          <pc:docMk/>
          <pc:sldMk cId="3737701246" sldId="259"/>
        </pc:sldMkLst>
        <pc:spChg chg="add del mod">
          <ac:chgData name="Sizz Flair" userId="af38644466e90d59" providerId="LiveId" clId="{0814E523-FCFB-45F9-B4E3-468E60DE224D}" dt="2024-05-19T10:05:47.763" v="3280" actId="1076"/>
          <ac:spMkLst>
            <pc:docMk/>
            <pc:sldMk cId="3737701246" sldId="259"/>
            <ac:spMk id="4" creationId="{11D52C37-4152-B3BA-155E-2AB78D1CF0AD}"/>
          </ac:spMkLst>
        </pc:spChg>
        <pc:spChg chg="add mod">
          <ac:chgData name="Sizz Flair" userId="af38644466e90d59" providerId="LiveId" clId="{0814E523-FCFB-45F9-B4E3-468E60DE224D}" dt="2024-05-19T10:06:11.329" v="3281"/>
          <ac:spMkLst>
            <pc:docMk/>
            <pc:sldMk cId="3737701246" sldId="259"/>
            <ac:spMk id="9" creationId="{55945EA2-154C-F54B-A1E8-8CB48614D782}"/>
          </ac:spMkLst>
        </pc:spChg>
        <pc:spChg chg="mod">
          <ac:chgData name="Sizz Flair" userId="af38644466e90d59" providerId="LiveId" clId="{0814E523-FCFB-45F9-B4E3-468E60DE224D}" dt="2024-05-19T10:00:59.436" v="3077" actId="20577"/>
          <ac:spMkLst>
            <pc:docMk/>
            <pc:sldMk cId="3737701246" sldId="259"/>
            <ac:spMk id="33" creationId="{00000000-0000-0000-0000-000000000000}"/>
          </ac:spMkLst>
        </pc:spChg>
        <pc:picChg chg="del">
          <ac:chgData name="Sizz Flair" userId="af38644466e90d59" providerId="LiveId" clId="{0814E523-FCFB-45F9-B4E3-468E60DE224D}" dt="2024-05-19T10:02:54.967" v="3078" actId="478"/>
          <ac:picMkLst>
            <pc:docMk/>
            <pc:sldMk cId="3737701246" sldId="259"/>
            <ac:picMk id="3" creationId="{FD8DB8D8-4456-3D6B-E0C5-DAA41110B4A3}"/>
          </ac:picMkLst>
        </pc:picChg>
        <pc:picChg chg="add del">
          <ac:chgData name="Sizz Flair" userId="af38644466e90d59" providerId="LiveId" clId="{0814E523-FCFB-45F9-B4E3-468E60DE224D}" dt="2024-05-19T10:05:28.433" v="3276" actId="478"/>
          <ac:picMkLst>
            <pc:docMk/>
            <pc:sldMk cId="3737701246" sldId="259"/>
            <ac:picMk id="6" creationId="{A30172A0-68F9-58C9-4CF7-A07FCA1F7665}"/>
          </ac:picMkLst>
        </pc:picChg>
        <pc:picChg chg="add mod">
          <ac:chgData name="Sizz Flair" userId="af38644466e90d59" providerId="LiveId" clId="{0814E523-FCFB-45F9-B4E3-468E60DE224D}" dt="2024-05-19T10:05:39.831" v="3278" actId="1076"/>
          <ac:picMkLst>
            <pc:docMk/>
            <pc:sldMk cId="3737701246" sldId="259"/>
            <ac:picMk id="8" creationId="{A040B521-C772-7411-82B6-6713316ABAF7}"/>
          </ac:picMkLst>
        </pc:picChg>
      </pc:sldChg>
      <pc:sldChg chg="del">
        <pc:chgData name="Sizz Flair" userId="af38644466e90d59" providerId="LiveId" clId="{0814E523-FCFB-45F9-B4E3-468E60DE224D}" dt="2024-05-19T11:33:15.333" v="8741" actId="47"/>
        <pc:sldMkLst>
          <pc:docMk/>
          <pc:sldMk cId="3137714587" sldId="262"/>
        </pc:sldMkLst>
      </pc:sldChg>
      <pc:sldChg chg="del">
        <pc:chgData name="Sizz Flair" userId="af38644466e90d59" providerId="LiveId" clId="{0814E523-FCFB-45F9-B4E3-468E60DE224D}" dt="2024-05-19T11:33:16.900" v="8742" actId="47"/>
        <pc:sldMkLst>
          <pc:docMk/>
          <pc:sldMk cId="2117770974" sldId="263"/>
        </pc:sldMkLst>
      </pc:sldChg>
      <pc:sldChg chg="del">
        <pc:chgData name="Sizz Flair" userId="af38644466e90d59" providerId="LiveId" clId="{0814E523-FCFB-45F9-B4E3-468E60DE224D}" dt="2024-05-19T11:33:17.442" v="8743" actId="47"/>
        <pc:sldMkLst>
          <pc:docMk/>
          <pc:sldMk cId="1094188899" sldId="265"/>
        </pc:sldMkLst>
      </pc:sldChg>
      <pc:sldChg chg="del">
        <pc:chgData name="Sizz Flair" userId="af38644466e90d59" providerId="LiveId" clId="{0814E523-FCFB-45F9-B4E3-468E60DE224D}" dt="2024-05-19T11:33:17.965" v="8744" actId="47"/>
        <pc:sldMkLst>
          <pc:docMk/>
          <pc:sldMk cId="3218603553" sldId="266"/>
        </pc:sldMkLst>
      </pc:sldChg>
      <pc:sldChg chg="del">
        <pc:chgData name="Sizz Flair" userId="af38644466e90d59" providerId="LiveId" clId="{0814E523-FCFB-45F9-B4E3-468E60DE224D}" dt="2024-05-19T11:33:19.291" v="8746" actId="47"/>
        <pc:sldMkLst>
          <pc:docMk/>
          <pc:sldMk cId="2911714952" sldId="268"/>
        </pc:sldMkLst>
      </pc:sldChg>
      <pc:sldChg chg="del">
        <pc:chgData name="Sizz Flair" userId="af38644466e90d59" providerId="LiveId" clId="{0814E523-FCFB-45F9-B4E3-468E60DE224D}" dt="2024-05-19T11:33:19.674" v="8747" actId="47"/>
        <pc:sldMkLst>
          <pc:docMk/>
          <pc:sldMk cId="3774131392" sldId="269"/>
        </pc:sldMkLst>
      </pc:sldChg>
      <pc:sldChg chg="del">
        <pc:chgData name="Sizz Flair" userId="af38644466e90d59" providerId="LiveId" clId="{0814E523-FCFB-45F9-B4E3-468E60DE224D}" dt="2024-05-19T11:33:18.882" v="8745" actId="47"/>
        <pc:sldMkLst>
          <pc:docMk/>
          <pc:sldMk cId="2292039419" sldId="270"/>
        </pc:sldMkLst>
      </pc:sldChg>
      <pc:sldChg chg="del">
        <pc:chgData name="Sizz Flair" userId="af38644466e90d59" providerId="LiveId" clId="{0814E523-FCFB-45F9-B4E3-468E60DE224D}" dt="2024-05-19T11:33:20.237" v="8748" actId="47"/>
        <pc:sldMkLst>
          <pc:docMk/>
          <pc:sldMk cId="2709148369" sldId="271"/>
        </pc:sldMkLst>
      </pc:sldChg>
      <pc:sldChg chg="del">
        <pc:chgData name="Sizz Flair" userId="af38644466e90d59" providerId="LiveId" clId="{0814E523-FCFB-45F9-B4E3-468E60DE224D}" dt="2024-05-19T11:33:20.466" v="8749" actId="47"/>
        <pc:sldMkLst>
          <pc:docMk/>
          <pc:sldMk cId="2666132005" sldId="272"/>
        </pc:sldMkLst>
      </pc:sldChg>
      <pc:sldChg chg="del">
        <pc:chgData name="Sizz Flair" userId="af38644466e90d59" providerId="LiveId" clId="{0814E523-FCFB-45F9-B4E3-468E60DE224D}" dt="2024-05-19T11:33:20.878" v="8750" actId="47"/>
        <pc:sldMkLst>
          <pc:docMk/>
          <pc:sldMk cId="2829585305" sldId="273"/>
        </pc:sldMkLst>
      </pc:sldChg>
      <pc:sldChg chg="del">
        <pc:chgData name="Sizz Flair" userId="af38644466e90d59" providerId="LiveId" clId="{0814E523-FCFB-45F9-B4E3-468E60DE224D}" dt="2024-05-19T11:33:21.363" v="8751" actId="47"/>
        <pc:sldMkLst>
          <pc:docMk/>
          <pc:sldMk cId="3353576373" sldId="274"/>
        </pc:sldMkLst>
      </pc:sldChg>
      <pc:sldChg chg="del">
        <pc:chgData name="Sizz Flair" userId="af38644466e90d59" providerId="LiveId" clId="{0814E523-FCFB-45F9-B4E3-468E60DE224D}" dt="2024-05-19T11:33:24.949" v="8759" actId="47"/>
        <pc:sldMkLst>
          <pc:docMk/>
          <pc:sldMk cId="3978102970" sldId="276"/>
        </pc:sldMkLst>
      </pc:sldChg>
      <pc:sldChg chg="del">
        <pc:chgData name="Sizz Flair" userId="af38644466e90d59" providerId="LiveId" clId="{0814E523-FCFB-45F9-B4E3-468E60DE224D}" dt="2024-05-19T11:33:25.352" v="8760" actId="47"/>
        <pc:sldMkLst>
          <pc:docMk/>
          <pc:sldMk cId="1505987722" sldId="277"/>
        </pc:sldMkLst>
      </pc:sldChg>
      <pc:sldChg chg="del">
        <pc:chgData name="Sizz Flair" userId="af38644466e90d59" providerId="LiveId" clId="{0814E523-FCFB-45F9-B4E3-468E60DE224D}" dt="2024-05-19T11:33:21.868" v="8752" actId="47"/>
        <pc:sldMkLst>
          <pc:docMk/>
          <pc:sldMk cId="2387758907" sldId="278"/>
        </pc:sldMkLst>
      </pc:sldChg>
      <pc:sldChg chg="del">
        <pc:chgData name="Sizz Flair" userId="af38644466e90d59" providerId="LiveId" clId="{0814E523-FCFB-45F9-B4E3-468E60DE224D}" dt="2024-05-19T11:33:22.240" v="8753" actId="47"/>
        <pc:sldMkLst>
          <pc:docMk/>
          <pc:sldMk cId="2554218477" sldId="279"/>
        </pc:sldMkLst>
      </pc:sldChg>
      <pc:sldChg chg="del">
        <pc:chgData name="Sizz Flair" userId="af38644466e90d59" providerId="LiveId" clId="{0814E523-FCFB-45F9-B4E3-468E60DE224D}" dt="2024-05-19T11:33:22.609" v="8754" actId="47"/>
        <pc:sldMkLst>
          <pc:docMk/>
          <pc:sldMk cId="2718774722" sldId="280"/>
        </pc:sldMkLst>
      </pc:sldChg>
      <pc:sldChg chg="del">
        <pc:chgData name="Sizz Flair" userId="af38644466e90d59" providerId="LiveId" clId="{0814E523-FCFB-45F9-B4E3-468E60DE224D}" dt="2024-05-19T11:33:23.318" v="8756" actId="47"/>
        <pc:sldMkLst>
          <pc:docMk/>
          <pc:sldMk cId="1404165606" sldId="281"/>
        </pc:sldMkLst>
      </pc:sldChg>
      <pc:sldChg chg="del">
        <pc:chgData name="Sizz Flair" userId="af38644466e90d59" providerId="LiveId" clId="{0814E523-FCFB-45F9-B4E3-468E60DE224D}" dt="2024-05-19T11:33:22.967" v="8755" actId="47"/>
        <pc:sldMkLst>
          <pc:docMk/>
          <pc:sldMk cId="1512376766" sldId="282"/>
        </pc:sldMkLst>
      </pc:sldChg>
      <pc:sldChg chg="del">
        <pc:chgData name="Sizz Flair" userId="af38644466e90d59" providerId="LiveId" clId="{0814E523-FCFB-45F9-B4E3-468E60DE224D}" dt="2024-05-19T11:33:23.714" v="8757" actId="47"/>
        <pc:sldMkLst>
          <pc:docMk/>
          <pc:sldMk cId="67294928" sldId="284"/>
        </pc:sldMkLst>
      </pc:sldChg>
      <pc:sldChg chg="del">
        <pc:chgData name="Sizz Flair" userId="af38644466e90d59" providerId="LiveId" clId="{0814E523-FCFB-45F9-B4E3-468E60DE224D}" dt="2024-05-19T11:33:24.105" v="8758" actId="47"/>
        <pc:sldMkLst>
          <pc:docMk/>
          <pc:sldMk cId="2913686394" sldId="285"/>
        </pc:sldMkLst>
      </pc:sldChg>
      <pc:sldChg chg="del">
        <pc:chgData name="Sizz Flair" userId="af38644466e90d59" providerId="LiveId" clId="{0814E523-FCFB-45F9-B4E3-468E60DE224D}" dt="2024-05-19T11:33:26.284" v="8761" actId="47"/>
        <pc:sldMkLst>
          <pc:docMk/>
          <pc:sldMk cId="668357194" sldId="286"/>
        </pc:sldMkLst>
      </pc:sldChg>
      <pc:sldChg chg="del">
        <pc:chgData name="Sizz Flair" userId="af38644466e90d59" providerId="LiveId" clId="{0814E523-FCFB-45F9-B4E3-468E60DE224D}" dt="2024-05-19T11:33:26.778" v="8762" actId="47"/>
        <pc:sldMkLst>
          <pc:docMk/>
          <pc:sldMk cId="1670356142" sldId="288"/>
        </pc:sldMkLst>
      </pc:sldChg>
      <pc:sldChg chg="del">
        <pc:chgData name="Sizz Flair" userId="af38644466e90d59" providerId="LiveId" clId="{0814E523-FCFB-45F9-B4E3-468E60DE224D}" dt="2024-05-19T11:33:27.810" v="8764" actId="47"/>
        <pc:sldMkLst>
          <pc:docMk/>
          <pc:sldMk cId="3632649086" sldId="289"/>
        </pc:sldMkLst>
      </pc:sldChg>
      <pc:sldChg chg="del">
        <pc:chgData name="Sizz Flair" userId="af38644466e90d59" providerId="LiveId" clId="{0814E523-FCFB-45F9-B4E3-468E60DE224D}" dt="2024-05-19T11:33:27.488" v="8763" actId="47"/>
        <pc:sldMkLst>
          <pc:docMk/>
          <pc:sldMk cId="609888004" sldId="290"/>
        </pc:sldMkLst>
      </pc:sldChg>
      <pc:sldChg chg="del">
        <pc:chgData name="Sizz Flair" userId="af38644466e90d59" providerId="LiveId" clId="{0814E523-FCFB-45F9-B4E3-468E60DE224D}" dt="2024-05-19T11:33:28.979" v="8766" actId="47"/>
        <pc:sldMkLst>
          <pc:docMk/>
          <pc:sldMk cId="1405520414" sldId="291"/>
        </pc:sldMkLst>
      </pc:sldChg>
      <pc:sldChg chg="del">
        <pc:chgData name="Sizz Flair" userId="af38644466e90d59" providerId="LiveId" clId="{0814E523-FCFB-45F9-B4E3-468E60DE224D}" dt="2024-05-19T11:33:28.417" v="8765" actId="47"/>
        <pc:sldMkLst>
          <pc:docMk/>
          <pc:sldMk cId="362749629" sldId="292"/>
        </pc:sldMkLst>
      </pc:sldChg>
      <pc:sldChg chg="del">
        <pc:chgData name="Sizz Flair" userId="af38644466e90d59" providerId="LiveId" clId="{0814E523-FCFB-45F9-B4E3-468E60DE224D}" dt="2024-05-19T11:33:29.948" v="8767" actId="47"/>
        <pc:sldMkLst>
          <pc:docMk/>
          <pc:sldMk cId="3696402566" sldId="293"/>
        </pc:sldMkLst>
      </pc:sldChg>
      <pc:sldChg chg="addSp delSp modSp add mod ord">
        <pc:chgData name="Sizz Flair" userId="af38644466e90d59" providerId="LiveId" clId="{0814E523-FCFB-45F9-B4E3-468E60DE224D}" dt="2024-05-19T07:16:06.787" v="436" actId="20577"/>
        <pc:sldMkLst>
          <pc:docMk/>
          <pc:sldMk cId="2735606592" sldId="294"/>
        </pc:sldMkLst>
        <pc:spChg chg="del">
          <ac:chgData name="Sizz Flair" userId="af38644466e90d59" providerId="LiveId" clId="{0814E523-FCFB-45F9-B4E3-468E60DE224D}" dt="2024-05-19T06:58:57.822" v="226" actId="478"/>
          <ac:spMkLst>
            <pc:docMk/>
            <pc:sldMk cId="2735606592" sldId="294"/>
            <ac:spMk id="4" creationId="{11D52C37-4152-B3BA-155E-2AB78D1CF0AD}"/>
          </ac:spMkLst>
        </pc:spChg>
        <pc:spChg chg="add mod">
          <ac:chgData name="Sizz Flair" userId="af38644466e90d59" providerId="LiveId" clId="{0814E523-FCFB-45F9-B4E3-468E60DE224D}" dt="2024-05-19T07:16:06.787" v="436" actId="20577"/>
          <ac:spMkLst>
            <pc:docMk/>
            <pc:sldMk cId="2735606592" sldId="294"/>
            <ac:spMk id="5" creationId="{7615E86E-E727-6190-C04D-7C7F4FADFBD2}"/>
          </ac:spMkLst>
        </pc:spChg>
        <pc:spChg chg="mod">
          <ac:chgData name="Sizz Flair" userId="af38644466e90d59" providerId="LiveId" clId="{0814E523-FCFB-45F9-B4E3-468E60DE224D}" dt="2024-05-19T06:59:17.047" v="233" actId="20577"/>
          <ac:spMkLst>
            <pc:docMk/>
            <pc:sldMk cId="2735606592" sldId="294"/>
            <ac:spMk id="33" creationId="{00000000-0000-0000-0000-000000000000}"/>
          </ac:spMkLst>
        </pc:spChg>
        <pc:picChg chg="del">
          <ac:chgData name="Sizz Flair" userId="af38644466e90d59" providerId="LiveId" clId="{0814E523-FCFB-45F9-B4E3-468E60DE224D}" dt="2024-05-19T06:58:28.061" v="150" actId="478"/>
          <ac:picMkLst>
            <pc:docMk/>
            <pc:sldMk cId="2735606592" sldId="294"/>
            <ac:picMk id="3" creationId="{FD8DB8D8-4456-3D6B-E0C5-DAA41110B4A3}"/>
          </ac:picMkLst>
        </pc:picChg>
      </pc:sldChg>
      <pc:sldChg chg="addSp delSp modSp add mod modClrScheme chgLayout">
        <pc:chgData name="Sizz Flair" userId="af38644466e90d59" providerId="LiveId" clId="{0814E523-FCFB-45F9-B4E3-468E60DE224D}" dt="2024-05-19T07:49:05.282" v="905" actId="20577"/>
        <pc:sldMkLst>
          <pc:docMk/>
          <pc:sldMk cId="460802812" sldId="295"/>
        </pc:sldMkLst>
        <pc:spChg chg="del mod">
          <ac:chgData name="Sizz Flair" userId="af38644466e90d59" providerId="LiveId" clId="{0814E523-FCFB-45F9-B4E3-468E60DE224D}" dt="2024-05-19T07:16:28.316" v="441"/>
          <ac:spMkLst>
            <pc:docMk/>
            <pc:sldMk cId="460802812" sldId="295"/>
            <ac:spMk id="5" creationId="{7615E86E-E727-6190-C04D-7C7F4FADFBD2}"/>
          </ac:spMkLst>
        </pc:spChg>
        <pc:spChg chg="add del mod ord">
          <ac:chgData name="Sizz Flair" userId="af38644466e90d59" providerId="LiveId" clId="{0814E523-FCFB-45F9-B4E3-468E60DE224D}" dt="2024-05-19T07:30:27.039" v="892" actId="700"/>
          <ac:spMkLst>
            <pc:docMk/>
            <pc:sldMk cId="460802812" sldId="295"/>
            <ac:spMk id="8" creationId="{A9E29276-2A85-276B-553F-B99437870720}"/>
          </ac:spMkLst>
        </pc:spChg>
        <pc:spChg chg="add del mod ord">
          <ac:chgData name="Sizz Flair" userId="af38644466e90d59" providerId="LiveId" clId="{0814E523-FCFB-45F9-B4E3-468E60DE224D}" dt="2024-05-19T07:30:27.039" v="892" actId="700"/>
          <ac:spMkLst>
            <pc:docMk/>
            <pc:sldMk cId="460802812" sldId="295"/>
            <ac:spMk id="9" creationId="{1B94C8AF-738A-398B-81D7-749DFBBBB60C}"/>
          </ac:spMkLst>
        </pc:spChg>
        <pc:spChg chg="add mod">
          <ac:chgData name="Sizz Flair" userId="af38644466e90d59" providerId="LiveId" clId="{0814E523-FCFB-45F9-B4E3-468E60DE224D}" dt="2024-05-19T07:30:40.360" v="893"/>
          <ac:spMkLst>
            <pc:docMk/>
            <pc:sldMk cId="460802812" sldId="295"/>
            <ac:spMk id="10" creationId="{8AD73306-5A7A-AE11-B3D9-BA787E9F6038}"/>
          </ac:spMkLst>
        </pc:spChg>
        <pc:spChg chg="mod">
          <ac:chgData name="Sizz Flair" userId="af38644466e90d59" providerId="LiveId" clId="{0814E523-FCFB-45F9-B4E3-468E60DE224D}" dt="2024-05-19T07:49:05.282" v="905" actId="20577"/>
          <ac:spMkLst>
            <pc:docMk/>
            <pc:sldMk cId="460802812" sldId="295"/>
            <ac:spMk id="33" creationId="{00000000-0000-0000-0000-000000000000}"/>
          </ac:spMkLst>
        </pc:spChg>
        <pc:picChg chg="add del mod">
          <ac:chgData name="Sizz Flair" userId="af38644466e90d59" providerId="LiveId" clId="{0814E523-FCFB-45F9-B4E3-468E60DE224D}" dt="2024-05-19T07:29:45.816" v="887" actId="478"/>
          <ac:picMkLst>
            <pc:docMk/>
            <pc:sldMk cId="460802812" sldId="295"/>
            <ac:picMk id="4" creationId="{1988F1D7-6413-9F66-FFDD-09B2C9482493}"/>
          </ac:picMkLst>
        </pc:picChg>
        <pc:picChg chg="add mod">
          <ac:chgData name="Sizz Flair" userId="af38644466e90d59" providerId="LiveId" clId="{0814E523-FCFB-45F9-B4E3-468E60DE224D}" dt="2024-05-19T07:30:15.309" v="890" actId="14100"/>
          <ac:picMkLst>
            <pc:docMk/>
            <pc:sldMk cId="460802812" sldId="295"/>
            <ac:picMk id="7" creationId="{AF6D3251-056A-D42E-9891-BCF942A48BFE}"/>
          </ac:picMkLst>
        </pc:picChg>
      </pc:sldChg>
      <pc:sldChg chg="add del">
        <pc:chgData name="Sizz Flair" userId="af38644466e90d59" providerId="LiveId" clId="{0814E523-FCFB-45F9-B4E3-468E60DE224D}" dt="2024-05-19T07:13:03.315" v="349" actId="47"/>
        <pc:sldMkLst>
          <pc:docMk/>
          <pc:sldMk cId="2888591406" sldId="295"/>
        </pc:sldMkLst>
      </pc:sldChg>
      <pc:sldChg chg="addSp modSp add mod ord">
        <pc:chgData name="Sizz Flair" userId="af38644466e90d59" providerId="LiveId" clId="{0814E523-FCFB-45F9-B4E3-468E60DE224D}" dt="2024-05-19T09:58:19.626" v="3061" actId="113"/>
        <pc:sldMkLst>
          <pc:docMk/>
          <pc:sldMk cId="1248592193" sldId="296"/>
        </pc:sldMkLst>
        <pc:spChg chg="mod">
          <ac:chgData name="Sizz Flair" userId="af38644466e90d59" providerId="LiveId" clId="{0814E523-FCFB-45F9-B4E3-468E60DE224D}" dt="2024-05-19T09:58:19.626" v="3061" actId="113"/>
          <ac:spMkLst>
            <pc:docMk/>
            <pc:sldMk cId="1248592193" sldId="296"/>
            <ac:spMk id="4" creationId="{11D52C37-4152-B3BA-155E-2AB78D1CF0AD}"/>
          </ac:spMkLst>
        </pc:spChg>
        <pc:spChg chg="add mod">
          <ac:chgData name="Sizz Flair" userId="af38644466e90d59" providerId="LiveId" clId="{0814E523-FCFB-45F9-B4E3-468E60DE224D}" dt="2024-05-19T07:23:21.788" v="742"/>
          <ac:spMkLst>
            <pc:docMk/>
            <pc:sldMk cId="1248592193" sldId="296"/>
            <ac:spMk id="5" creationId="{FF603F0F-404C-B11C-BCCE-502BD92D2E57}"/>
          </ac:spMkLst>
        </pc:spChg>
        <pc:spChg chg="mod">
          <ac:chgData name="Sizz Flair" userId="af38644466e90d59" providerId="LiveId" clId="{0814E523-FCFB-45F9-B4E3-468E60DE224D}" dt="2024-05-19T07:29:04.610" v="852" actId="20577"/>
          <ac:spMkLst>
            <pc:docMk/>
            <pc:sldMk cId="1248592193" sldId="296"/>
            <ac:spMk id="33" creationId="{00000000-0000-0000-0000-000000000000}"/>
          </ac:spMkLst>
        </pc:spChg>
      </pc:sldChg>
      <pc:sldChg chg="add del">
        <pc:chgData name="Sizz Flair" userId="af38644466e90d59" providerId="LiveId" clId="{0814E523-FCFB-45F9-B4E3-468E60DE224D}" dt="2024-05-19T07:13:04.158" v="350" actId="47"/>
        <pc:sldMkLst>
          <pc:docMk/>
          <pc:sldMk cId="2482665425" sldId="296"/>
        </pc:sldMkLst>
      </pc:sldChg>
      <pc:sldChg chg="addSp delSp modSp add mod">
        <pc:chgData name="Sizz Flair" userId="af38644466e90d59" providerId="LiveId" clId="{0814E523-FCFB-45F9-B4E3-468E60DE224D}" dt="2024-05-19T08:13:05.731" v="1543" actId="20577"/>
        <pc:sldMkLst>
          <pc:docMk/>
          <pc:sldMk cId="4255927343" sldId="297"/>
        </pc:sldMkLst>
        <pc:spChg chg="add del mod">
          <ac:chgData name="Sizz Flair" userId="af38644466e90d59" providerId="LiveId" clId="{0814E523-FCFB-45F9-B4E3-468E60DE224D}" dt="2024-05-19T07:49:01.532" v="904"/>
          <ac:spMkLst>
            <pc:docMk/>
            <pc:sldMk cId="4255927343" sldId="297"/>
            <ac:spMk id="3" creationId="{6C71022E-67C7-5DA9-DBC8-F18E5A80C9CB}"/>
          </ac:spMkLst>
        </pc:spChg>
        <pc:spChg chg="add mod">
          <ac:chgData name="Sizz Flair" userId="af38644466e90d59" providerId="LiveId" clId="{0814E523-FCFB-45F9-B4E3-468E60DE224D}" dt="2024-05-19T08:03:29.921" v="1228" actId="21"/>
          <ac:spMkLst>
            <pc:docMk/>
            <pc:sldMk cId="4255927343" sldId="297"/>
            <ac:spMk id="4" creationId="{B40217ED-3A3D-9C0C-F03F-B848D8293C8D}"/>
          </ac:spMkLst>
        </pc:spChg>
        <pc:spChg chg="add del mod">
          <ac:chgData name="Sizz Flair" userId="af38644466e90d59" providerId="LiveId" clId="{0814E523-FCFB-45F9-B4E3-468E60DE224D}" dt="2024-05-19T08:05:23.935" v="1251" actId="21"/>
          <ac:spMkLst>
            <pc:docMk/>
            <pc:sldMk cId="4255927343" sldId="297"/>
            <ac:spMk id="6" creationId="{126B7A26-2F1D-7C10-C113-66C6A4BB7CE6}"/>
          </ac:spMkLst>
        </pc:spChg>
        <pc:spChg chg="add mod">
          <ac:chgData name="Sizz Flair" userId="af38644466e90d59" providerId="LiveId" clId="{0814E523-FCFB-45F9-B4E3-468E60DE224D}" dt="2024-05-19T08:06:06.429" v="1257" actId="13822"/>
          <ac:spMkLst>
            <pc:docMk/>
            <pc:sldMk cId="4255927343" sldId="297"/>
            <ac:spMk id="8" creationId="{E7BACB23-7301-C5DB-2F98-99529EB2CC0D}"/>
          </ac:spMkLst>
        </pc:spChg>
        <pc:spChg chg="add mod">
          <ac:chgData name="Sizz Flair" userId="af38644466e90d59" providerId="LiveId" clId="{0814E523-FCFB-45F9-B4E3-468E60DE224D}" dt="2024-05-19T08:06:33.267" v="1276" actId="1076"/>
          <ac:spMkLst>
            <pc:docMk/>
            <pc:sldMk cId="4255927343" sldId="297"/>
            <ac:spMk id="9" creationId="{AC91AD72-246F-D347-05D9-A972C632C9E2}"/>
          </ac:spMkLst>
        </pc:spChg>
        <pc:spChg chg="add mod">
          <ac:chgData name="Sizz Flair" userId="af38644466e90d59" providerId="LiveId" clId="{0814E523-FCFB-45F9-B4E3-468E60DE224D}" dt="2024-05-19T08:07:11.323" v="1288" actId="1076"/>
          <ac:spMkLst>
            <pc:docMk/>
            <pc:sldMk cId="4255927343" sldId="297"/>
            <ac:spMk id="11" creationId="{2C0A2AFA-64AC-689D-F5EE-A8975A519C1B}"/>
          </ac:spMkLst>
        </pc:spChg>
        <pc:spChg chg="add mod">
          <ac:chgData name="Sizz Flair" userId="af38644466e90d59" providerId="LiveId" clId="{0814E523-FCFB-45F9-B4E3-468E60DE224D}" dt="2024-05-19T08:07:55.890" v="1297" actId="1076"/>
          <ac:spMkLst>
            <pc:docMk/>
            <pc:sldMk cId="4255927343" sldId="297"/>
            <ac:spMk id="12" creationId="{AD243B31-9475-4DC7-EE78-B051D38DF3A7}"/>
          </ac:spMkLst>
        </pc:spChg>
        <pc:spChg chg="add mod">
          <ac:chgData name="Sizz Flair" userId="af38644466e90d59" providerId="LiveId" clId="{0814E523-FCFB-45F9-B4E3-468E60DE224D}" dt="2024-05-19T08:13:05.731" v="1543" actId="20577"/>
          <ac:spMkLst>
            <pc:docMk/>
            <pc:sldMk cId="4255927343" sldId="297"/>
            <ac:spMk id="20" creationId="{8EB3CBAD-CE2C-2014-1B88-2625E92C2CC5}"/>
          </ac:spMkLst>
        </pc:spChg>
        <pc:spChg chg="mod">
          <ac:chgData name="Sizz Flair" userId="af38644466e90d59" providerId="LiveId" clId="{0814E523-FCFB-45F9-B4E3-468E60DE224D}" dt="2024-05-19T07:49:09.775" v="910" actId="20577"/>
          <ac:spMkLst>
            <pc:docMk/>
            <pc:sldMk cId="4255927343" sldId="297"/>
            <ac:spMk id="33" creationId="{00000000-0000-0000-0000-000000000000}"/>
          </ac:spMkLst>
        </pc:spChg>
        <pc:picChg chg="mod">
          <ac:chgData name="Sizz Flair" userId="af38644466e90d59" providerId="LiveId" clId="{0814E523-FCFB-45F9-B4E3-468E60DE224D}" dt="2024-05-19T08:03:25.376" v="1227" actId="1076"/>
          <ac:picMkLst>
            <pc:docMk/>
            <pc:sldMk cId="4255927343" sldId="297"/>
            <ac:picMk id="7" creationId="{AF6D3251-056A-D42E-9891-BCF942A48BFE}"/>
          </ac:picMkLst>
        </pc:picChg>
        <pc:cxnChg chg="add mod">
          <ac:chgData name="Sizz Flair" userId="af38644466e90d59" providerId="LiveId" clId="{0814E523-FCFB-45F9-B4E3-468E60DE224D}" dt="2024-05-19T08:08:31.717" v="1304" actId="13822"/>
          <ac:cxnSpMkLst>
            <pc:docMk/>
            <pc:sldMk cId="4255927343" sldId="297"/>
            <ac:cxnSpMk id="14" creationId="{A23BFFF5-BDC7-6230-4068-D3E7298B34BA}"/>
          </ac:cxnSpMkLst>
        </pc:cxnChg>
        <pc:cxnChg chg="add del mod">
          <ac:chgData name="Sizz Flair" userId="af38644466e90d59" providerId="LiveId" clId="{0814E523-FCFB-45F9-B4E3-468E60DE224D}" dt="2024-05-19T08:08:14.989" v="1301" actId="478"/>
          <ac:cxnSpMkLst>
            <pc:docMk/>
            <pc:sldMk cId="4255927343" sldId="297"/>
            <ac:cxnSpMk id="15" creationId="{91D473AA-1A18-CB36-A1E3-5596C57B5B9D}"/>
          </ac:cxnSpMkLst>
        </pc:cxnChg>
        <pc:cxnChg chg="add mod">
          <ac:chgData name="Sizz Flair" userId="af38644466e90d59" providerId="LiveId" clId="{0814E523-FCFB-45F9-B4E3-468E60DE224D}" dt="2024-05-19T08:08:33.928" v="1305" actId="13822"/>
          <ac:cxnSpMkLst>
            <pc:docMk/>
            <pc:sldMk cId="4255927343" sldId="297"/>
            <ac:cxnSpMk id="17" creationId="{434C455A-BCE6-574E-4F0D-810F03C3EA30}"/>
          </ac:cxnSpMkLst>
        </pc:cxnChg>
      </pc:sldChg>
      <pc:sldChg chg="addSp delSp modSp add mod">
        <pc:chgData name="Sizz Flair" userId="af38644466e90d59" providerId="LiveId" clId="{0814E523-FCFB-45F9-B4E3-468E60DE224D}" dt="2024-05-19T09:57:09.693" v="3021" actId="1076"/>
        <pc:sldMkLst>
          <pc:docMk/>
          <pc:sldMk cId="3896747249" sldId="298"/>
        </pc:sldMkLst>
        <pc:spChg chg="del">
          <ac:chgData name="Sizz Flair" userId="af38644466e90d59" providerId="LiveId" clId="{0814E523-FCFB-45F9-B4E3-468E60DE224D}" dt="2024-05-19T08:05:29.146" v="1254" actId="478"/>
          <ac:spMkLst>
            <pc:docMk/>
            <pc:sldMk cId="3896747249" sldId="298"/>
            <ac:spMk id="4" creationId="{B40217ED-3A3D-9C0C-F03F-B848D8293C8D}"/>
          </ac:spMkLst>
        </pc:spChg>
        <pc:spChg chg="add mod">
          <ac:chgData name="Sizz Flair" userId="af38644466e90d59" providerId="LiveId" clId="{0814E523-FCFB-45F9-B4E3-468E60DE224D}" dt="2024-05-19T09:57:09.693" v="3021" actId="1076"/>
          <ac:spMkLst>
            <pc:docMk/>
            <pc:sldMk cId="3896747249" sldId="298"/>
            <ac:spMk id="5" creationId="{44764FE0-1508-9D4C-EE08-A2987AA5053B}"/>
          </ac:spMkLst>
        </pc:spChg>
        <pc:spChg chg="add del mod">
          <ac:chgData name="Sizz Flair" userId="af38644466e90d59" providerId="LiveId" clId="{0814E523-FCFB-45F9-B4E3-468E60DE224D}" dt="2024-05-19T08:22:11.012" v="1567"/>
          <ac:spMkLst>
            <pc:docMk/>
            <pc:sldMk cId="3896747249" sldId="298"/>
            <ac:spMk id="6" creationId="{126B7A26-2F1D-7C10-C113-66C6A4BB7CE6}"/>
          </ac:spMkLst>
        </pc:spChg>
        <pc:spChg chg="add del">
          <ac:chgData name="Sizz Flair" userId="af38644466e90d59" providerId="LiveId" clId="{0814E523-FCFB-45F9-B4E3-468E60DE224D}" dt="2024-05-19T09:12:47.100" v="2161" actId="22"/>
          <ac:spMkLst>
            <pc:docMk/>
            <pc:sldMk cId="3896747249" sldId="298"/>
            <ac:spMk id="9" creationId="{AE4CCD6B-A883-2F87-54B7-61E4C31EDB4C}"/>
          </ac:spMkLst>
        </pc:spChg>
        <pc:spChg chg="mod">
          <ac:chgData name="Sizz Flair" userId="af38644466e90d59" providerId="LiveId" clId="{0814E523-FCFB-45F9-B4E3-468E60DE224D}" dt="2024-05-19T09:12:32.222" v="2159" actId="14100"/>
          <ac:spMkLst>
            <pc:docMk/>
            <pc:sldMk cId="3896747249" sldId="298"/>
            <ac:spMk id="10" creationId="{8AD73306-5A7A-AE11-B3D9-BA787E9F6038}"/>
          </ac:spMkLst>
        </pc:spChg>
        <pc:spChg chg="mod">
          <ac:chgData name="Sizz Flair" userId="af38644466e90d59" providerId="LiveId" clId="{0814E523-FCFB-45F9-B4E3-468E60DE224D}" dt="2024-05-19T08:21:45.765" v="1557" actId="5793"/>
          <ac:spMkLst>
            <pc:docMk/>
            <pc:sldMk cId="3896747249" sldId="298"/>
            <ac:spMk id="33" creationId="{00000000-0000-0000-0000-000000000000}"/>
          </ac:spMkLst>
        </pc:spChg>
        <pc:picChg chg="del">
          <ac:chgData name="Sizz Flair" userId="af38644466e90d59" providerId="LiveId" clId="{0814E523-FCFB-45F9-B4E3-468E60DE224D}" dt="2024-05-19T08:22:11.012" v="1565" actId="478"/>
          <ac:picMkLst>
            <pc:docMk/>
            <pc:sldMk cId="3896747249" sldId="298"/>
            <ac:picMk id="7" creationId="{AF6D3251-056A-D42E-9891-BCF942A48BFE}"/>
          </ac:picMkLst>
        </pc:picChg>
      </pc:sldChg>
      <pc:sldChg chg="modSp add mod">
        <pc:chgData name="Sizz Flair" userId="af38644466e90d59" providerId="LiveId" clId="{0814E523-FCFB-45F9-B4E3-468E60DE224D}" dt="2024-05-19T09:58:58.984" v="3068" actId="20577"/>
        <pc:sldMkLst>
          <pc:docMk/>
          <pc:sldMk cId="801676753" sldId="299"/>
        </pc:sldMkLst>
        <pc:spChg chg="mod">
          <ac:chgData name="Sizz Flair" userId="af38644466e90d59" providerId="LiveId" clId="{0814E523-FCFB-45F9-B4E3-468E60DE224D}" dt="2024-05-19T09:58:58.984" v="3068" actId="20577"/>
          <ac:spMkLst>
            <pc:docMk/>
            <pc:sldMk cId="801676753" sldId="299"/>
            <ac:spMk id="5" creationId="{44764FE0-1508-9D4C-EE08-A2987AA5053B}"/>
          </ac:spMkLst>
        </pc:spChg>
      </pc:sldChg>
      <pc:sldChg chg="delSp modSp add mod">
        <pc:chgData name="Sizz Flair" userId="af38644466e90d59" providerId="LiveId" clId="{0814E523-FCFB-45F9-B4E3-468E60DE224D}" dt="2024-05-19T10:18:02.520" v="4069" actId="2710"/>
        <pc:sldMkLst>
          <pc:docMk/>
          <pc:sldMk cId="1364497618" sldId="300"/>
        </pc:sldMkLst>
        <pc:spChg chg="mod">
          <ac:chgData name="Sizz Flair" userId="af38644466e90d59" providerId="LiveId" clId="{0814E523-FCFB-45F9-B4E3-468E60DE224D}" dt="2024-05-19T10:18:02.520" v="4069" actId="2710"/>
          <ac:spMkLst>
            <pc:docMk/>
            <pc:sldMk cId="1364497618" sldId="300"/>
            <ac:spMk id="4" creationId="{11D52C37-4152-B3BA-155E-2AB78D1CF0AD}"/>
          </ac:spMkLst>
        </pc:spChg>
        <pc:spChg chg="mod">
          <ac:chgData name="Sizz Flair" userId="af38644466e90d59" providerId="LiveId" clId="{0814E523-FCFB-45F9-B4E3-468E60DE224D}" dt="2024-05-19T10:07:00.285" v="3313" actId="20577"/>
          <ac:spMkLst>
            <pc:docMk/>
            <pc:sldMk cId="1364497618" sldId="300"/>
            <ac:spMk id="33" creationId="{00000000-0000-0000-0000-000000000000}"/>
          </ac:spMkLst>
        </pc:spChg>
        <pc:picChg chg="del">
          <ac:chgData name="Sizz Flair" userId="af38644466e90d59" providerId="LiveId" clId="{0814E523-FCFB-45F9-B4E3-468E60DE224D}" dt="2024-05-19T10:07:13.507" v="3314" actId="478"/>
          <ac:picMkLst>
            <pc:docMk/>
            <pc:sldMk cId="1364497618" sldId="300"/>
            <ac:picMk id="8" creationId="{A040B521-C772-7411-82B6-6713316ABAF7}"/>
          </ac:picMkLst>
        </pc:picChg>
      </pc:sldChg>
      <pc:sldChg chg="modSp add mod">
        <pc:chgData name="Sizz Flair" userId="af38644466e90d59" providerId="LiveId" clId="{0814E523-FCFB-45F9-B4E3-468E60DE224D}" dt="2024-05-19T10:43:23.280" v="5463" actId="2711"/>
        <pc:sldMkLst>
          <pc:docMk/>
          <pc:sldMk cId="2241212055" sldId="301"/>
        </pc:sldMkLst>
        <pc:spChg chg="mod">
          <ac:chgData name="Sizz Flair" userId="af38644466e90d59" providerId="LiveId" clId="{0814E523-FCFB-45F9-B4E3-468E60DE224D}" dt="2024-05-19T10:43:23.280" v="5463" actId="2711"/>
          <ac:spMkLst>
            <pc:docMk/>
            <pc:sldMk cId="2241212055" sldId="301"/>
            <ac:spMk id="4" creationId="{11D52C37-4152-B3BA-155E-2AB78D1CF0AD}"/>
          </ac:spMkLst>
        </pc:spChg>
        <pc:spChg chg="mod">
          <ac:chgData name="Sizz Flair" userId="af38644466e90d59" providerId="LiveId" clId="{0814E523-FCFB-45F9-B4E3-468E60DE224D}" dt="2024-05-19T10:18:51.023" v="4131" actId="20577"/>
          <ac:spMkLst>
            <pc:docMk/>
            <pc:sldMk cId="2241212055" sldId="301"/>
            <ac:spMk id="33" creationId="{00000000-0000-0000-0000-000000000000}"/>
          </ac:spMkLst>
        </pc:spChg>
      </pc:sldChg>
      <pc:sldChg chg="modSp add mod ord">
        <pc:chgData name="Sizz Flair" userId="af38644466e90d59" providerId="LiveId" clId="{0814E523-FCFB-45F9-B4E3-468E60DE224D}" dt="2024-05-19T10:53:58.052" v="6155" actId="20577"/>
        <pc:sldMkLst>
          <pc:docMk/>
          <pc:sldMk cId="1800266952" sldId="302"/>
        </pc:sldMkLst>
        <pc:spChg chg="mod">
          <ac:chgData name="Sizz Flair" userId="af38644466e90d59" providerId="LiveId" clId="{0814E523-FCFB-45F9-B4E3-468E60DE224D}" dt="2024-05-19T10:53:58.052" v="6155" actId="20577"/>
          <ac:spMkLst>
            <pc:docMk/>
            <pc:sldMk cId="1800266952" sldId="302"/>
            <ac:spMk id="4" creationId="{11D52C37-4152-B3BA-155E-2AB78D1CF0AD}"/>
          </ac:spMkLst>
        </pc:spChg>
        <pc:spChg chg="mod">
          <ac:chgData name="Sizz Flair" userId="af38644466e90d59" providerId="LiveId" clId="{0814E523-FCFB-45F9-B4E3-468E60DE224D}" dt="2024-05-19T10:44:41.936" v="5473" actId="20577"/>
          <ac:spMkLst>
            <pc:docMk/>
            <pc:sldMk cId="1800266952" sldId="302"/>
            <ac:spMk id="33" creationId="{00000000-0000-0000-0000-000000000000}"/>
          </ac:spMkLst>
        </pc:spChg>
      </pc:sldChg>
      <pc:sldChg chg="modSp add mod">
        <pc:chgData name="Sizz Flair" userId="af38644466e90d59" providerId="LiveId" clId="{0814E523-FCFB-45F9-B4E3-468E60DE224D}" dt="2024-05-19T11:15:16.404" v="7618"/>
        <pc:sldMkLst>
          <pc:docMk/>
          <pc:sldMk cId="346278833" sldId="303"/>
        </pc:sldMkLst>
        <pc:spChg chg="mod">
          <ac:chgData name="Sizz Flair" userId="af38644466e90d59" providerId="LiveId" clId="{0814E523-FCFB-45F9-B4E3-468E60DE224D}" dt="2024-05-19T11:15:16.404" v="7618"/>
          <ac:spMkLst>
            <pc:docMk/>
            <pc:sldMk cId="346278833" sldId="303"/>
            <ac:spMk id="4" creationId="{11D52C37-4152-B3BA-155E-2AB78D1CF0AD}"/>
          </ac:spMkLst>
        </pc:spChg>
        <pc:spChg chg="mod">
          <ac:chgData name="Sizz Flair" userId="af38644466e90d59" providerId="LiveId" clId="{0814E523-FCFB-45F9-B4E3-468E60DE224D}" dt="2024-05-19T11:09:21.440" v="7293" actId="20577"/>
          <ac:spMkLst>
            <pc:docMk/>
            <pc:sldMk cId="346278833" sldId="303"/>
            <ac:spMk id="33" creationId="{00000000-0000-0000-0000-000000000000}"/>
          </ac:spMkLst>
        </pc:spChg>
      </pc:sldChg>
      <pc:sldChg chg="modSp add del mod">
        <pc:chgData name="Sizz Flair" userId="af38644466e90d59" providerId="LiveId" clId="{0814E523-FCFB-45F9-B4E3-468E60DE224D}" dt="2024-05-19T11:13:26.817" v="7596" actId="2890"/>
        <pc:sldMkLst>
          <pc:docMk/>
          <pc:sldMk cId="651884834" sldId="304"/>
        </pc:sldMkLst>
        <pc:spChg chg="mod">
          <ac:chgData name="Sizz Flair" userId="af38644466e90d59" providerId="LiveId" clId="{0814E523-FCFB-45F9-B4E3-468E60DE224D}" dt="2024-05-19T11:13:25.379" v="7595" actId="20577"/>
          <ac:spMkLst>
            <pc:docMk/>
            <pc:sldMk cId="651884834" sldId="304"/>
            <ac:spMk id="33" creationId="{00000000-0000-0000-0000-000000000000}"/>
          </ac:spMkLst>
        </pc:spChg>
      </pc:sldChg>
      <pc:sldChg chg="modSp add mod">
        <pc:chgData name="Sizz Flair" userId="af38644466e90d59" providerId="LiveId" clId="{0814E523-FCFB-45F9-B4E3-468E60DE224D}" dt="2024-05-19T11:21:03.638" v="7861" actId="1076"/>
        <pc:sldMkLst>
          <pc:docMk/>
          <pc:sldMk cId="3660683662" sldId="304"/>
        </pc:sldMkLst>
        <pc:spChg chg="mod">
          <ac:chgData name="Sizz Flair" userId="af38644466e90d59" providerId="LiveId" clId="{0814E523-FCFB-45F9-B4E3-468E60DE224D}" dt="2024-05-19T11:21:03.638" v="7861" actId="1076"/>
          <ac:spMkLst>
            <pc:docMk/>
            <pc:sldMk cId="3660683662" sldId="304"/>
            <ac:spMk id="4" creationId="{11D52C37-4152-B3BA-155E-2AB78D1CF0AD}"/>
          </ac:spMkLst>
        </pc:spChg>
        <pc:spChg chg="mod">
          <ac:chgData name="Sizz Flair" userId="af38644466e90d59" providerId="LiveId" clId="{0814E523-FCFB-45F9-B4E3-468E60DE224D}" dt="2024-05-19T11:16:12.356" v="7627" actId="20577"/>
          <ac:spMkLst>
            <pc:docMk/>
            <pc:sldMk cId="3660683662" sldId="304"/>
            <ac:spMk id="33" creationId="{00000000-0000-0000-0000-000000000000}"/>
          </ac:spMkLst>
        </pc:spChg>
      </pc:sldChg>
      <pc:sldChg chg="modSp add mod">
        <pc:chgData name="Sizz Flair" userId="af38644466e90d59" providerId="LiveId" clId="{0814E523-FCFB-45F9-B4E3-468E60DE224D}" dt="2024-05-19T11:25:00.603" v="8222" actId="20577"/>
        <pc:sldMkLst>
          <pc:docMk/>
          <pc:sldMk cId="122346299" sldId="305"/>
        </pc:sldMkLst>
        <pc:spChg chg="mod">
          <ac:chgData name="Sizz Flair" userId="af38644466e90d59" providerId="LiveId" clId="{0814E523-FCFB-45F9-B4E3-468E60DE224D}" dt="2024-05-19T11:25:00.603" v="8222" actId="20577"/>
          <ac:spMkLst>
            <pc:docMk/>
            <pc:sldMk cId="122346299" sldId="305"/>
            <ac:spMk id="4" creationId="{11D52C37-4152-B3BA-155E-2AB78D1CF0AD}"/>
          </ac:spMkLst>
        </pc:spChg>
        <pc:spChg chg="mod">
          <ac:chgData name="Sizz Flair" userId="af38644466e90d59" providerId="LiveId" clId="{0814E523-FCFB-45F9-B4E3-468E60DE224D}" dt="2024-05-19T11:21:41.549" v="7903" actId="20577"/>
          <ac:spMkLst>
            <pc:docMk/>
            <pc:sldMk cId="122346299" sldId="305"/>
            <ac:spMk id="33" creationId="{00000000-0000-0000-0000-000000000000}"/>
          </ac:spMkLst>
        </pc:spChg>
      </pc:sldChg>
      <pc:sldChg chg="modSp add mod">
        <pc:chgData name="Sizz Flair" userId="af38644466e90d59" providerId="LiveId" clId="{0814E523-FCFB-45F9-B4E3-468E60DE224D}" dt="2024-05-19T11:31:17.964" v="8547" actId="20577"/>
        <pc:sldMkLst>
          <pc:docMk/>
          <pc:sldMk cId="1686473411" sldId="306"/>
        </pc:sldMkLst>
        <pc:spChg chg="mod">
          <ac:chgData name="Sizz Flair" userId="af38644466e90d59" providerId="LiveId" clId="{0814E523-FCFB-45F9-B4E3-468E60DE224D}" dt="2024-05-19T11:31:17.964" v="8547" actId="20577"/>
          <ac:spMkLst>
            <pc:docMk/>
            <pc:sldMk cId="1686473411" sldId="306"/>
            <ac:spMk id="4" creationId="{11D52C37-4152-B3BA-155E-2AB78D1CF0AD}"/>
          </ac:spMkLst>
        </pc:spChg>
        <pc:spChg chg="mod">
          <ac:chgData name="Sizz Flair" userId="af38644466e90d59" providerId="LiveId" clId="{0814E523-FCFB-45F9-B4E3-468E60DE224D}" dt="2024-05-19T11:27:11.806" v="8289" actId="20577"/>
          <ac:spMkLst>
            <pc:docMk/>
            <pc:sldMk cId="1686473411" sldId="306"/>
            <ac:spMk id="33" creationId="{00000000-0000-0000-0000-000000000000}"/>
          </ac:spMkLst>
        </pc:spChg>
      </pc:sldChg>
      <pc:sldChg chg="modSp add mod ord">
        <pc:chgData name="Sizz Flair" userId="af38644466e90d59" providerId="LiveId" clId="{0814E523-FCFB-45F9-B4E3-468E60DE224D}" dt="2024-05-19T11:25:55.204" v="8245" actId="20577"/>
        <pc:sldMkLst>
          <pc:docMk/>
          <pc:sldMk cId="2656160105" sldId="307"/>
        </pc:sldMkLst>
        <pc:spChg chg="mod">
          <ac:chgData name="Sizz Flair" userId="af38644466e90d59" providerId="LiveId" clId="{0814E523-FCFB-45F9-B4E3-468E60DE224D}" dt="2024-05-19T11:25:55.204" v="8245" actId="20577"/>
          <ac:spMkLst>
            <pc:docMk/>
            <pc:sldMk cId="2656160105" sldId="307"/>
            <ac:spMk id="36" creationId="{00000000-0000-0000-0000-000000000000}"/>
          </ac:spMkLst>
        </pc:spChg>
      </pc:sldChg>
      <pc:sldChg chg="modSp add mod ord">
        <pc:chgData name="Sizz Flair" userId="af38644466e90d59" providerId="LiveId" clId="{0814E523-FCFB-45F9-B4E3-468E60DE224D}" dt="2024-05-19T11:32:03.296" v="8577" actId="20577"/>
        <pc:sldMkLst>
          <pc:docMk/>
          <pc:sldMk cId="2803591648" sldId="308"/>
        </pc:sldMkLst>
        <pc:spChg chg="mod">
          <ac:chgData name="Sizz Flair" userId="af38644466e90d59" providerId="LiveId" clId="{0814E523-FCFB-45F9-B4E3-468E60DE224D}" dt="2024-05-19T11:32:03.296" v="8577" actId="20577"/>
          <ac:spMkLst>
            <pc:docMk/>
            <pc:sldMk cId="2803591648" sldId="308"/>
            <ac:spMk id="36" creationId="{00000000-0000-0000-0000-000000000000}"/>
          </ac:spMkLst>
        </pc:spChg>
      </pc:sldChg>
      <pc:sldChg chg="modSp add mod ord">
        <pc:chgData name="Sizz Flair" userId="af38644466e90d59" providerId="LiveId" clId="{0814E523-FCFB-45F9-B4E3-468E60DE224D}" dt="2024-05-19T11:35:28.538" v="8862" actId="20577"/>
        <pc:sldMkLst>
          <pc:docMk/>
          <pc:sldMk cId="2278092203" sldId="309"/>
        </pc:sldMkLst>
        <pc:spChg chg="mod">
          <ac:chgData name="Sizz Flair" userId="af38644466e90d59" providerId="LiveId" clId="{0814E523-FCFB-45F9-B4E3-468E60DE224D}" dt="2024-05-19T11:35:28.538" v="8862" actId="20577"/>
          <ac:spMkLst>
            <pc:docMk/>
            <pc:sldMk cId="2278092203" sldId="309"/>
            <ac:spMk id="4" creationId="{11D52C37-4152-B3BA-155E-2AB78D1CF0AD}"/>
          </ac:spMkLst>
        </pc:spChg>
        <pc:spChg chg="mod">
          <ac:chgData name="Sizz Flair" userId="af38644466e90d59" providerId="LiveId" clId="{0814E523-FCFB-45F9-B4E3-468E60DE224D}" dt="2024-05-19T11:34:16.874" v="8789" actId="20577"/>
          <ac:spMkLst>
            <pc:docMk/>
            <pc:sldMk cId="2278092203" sldId="309"/>
            <ac:spMk id="33" creationId="{00000000-0000-0000-0000-000000000000}"/>
          </ac:spMkLst>
        </pc:spChg>
      </pc:sldChg>
      <pc:sldChg chg="addSp delSp modSp add mod">
        <pc:chgData name="Sizz Flair" userId="af38644466e90d59" providerId="LiveId" clId="{0814E523-FCFB-45F9-B4E3-468E60DE224D}" dt="2024-05-19T11:45:07.363" v="9639" actId="20577"/>
        <pc:sldMkLst>
          <pc:docMk/>
          <pc:sldMk cId="1245392579" sldId="310"/>
        </pc:sldMkLst>
        <pc:spChg chg="add del mod">
          <ac:chgData name="Sizz Flair" userId="af38644466e90d59" providerId="LiveId" clId="{0814E523-FCFB-45F9-B4E3-468E60DE224D}" dt="2024-05-19T11:43:48.514" v="9597"/>
          <ac:spMkLst>
            <pc:docMk/>
            <pc:sldMk cId="1245392579" sldId="310"/>
            <ac:spMk id="3" creationId="{11D52C37-4152-B3BA-155E-2AB78D1CF0AD}"/>
          </ac:spMkLst>
        </pc:spChg>
        <pc:spChg chg="mod">
          <ac:chgData name="Sizz Flair" userId="af38644466e90d59" providerId="LiveId" clId="{0814E523-FCFB-45F9-B4E3-468E60DE224D}" dt="2024-05-19T11:45:07.363" v="9639" actId="20577"/>
          <ac:spMkLst>
            <pc:docMk/>
            <pc:sldMk cId="1245392579" sldId="310"/>
            <ac:spMk id="4" creationId="{11D52C37-4152-B3BA-155E-2AB78D1CF0AD}"/>
          </ac:spMkLst>
        </pc:spChg>
        <pc:spChg chg="mod">
          <ac:chgData name="Sizz Flair" userId="af38644466e90d59" providerId="LiveId" clId="{0814E523-FCFB-45F9-B4E3-468E60DE224D}" dt="2024-05-19T11:44:19.065" v="9617" actId="20577"/>
          <ac:spMkLst>
            <pc:docMk/>
            <pc:sldMk cId="1245392579" sldId="310"/>
            <ac:spMk id="33" creationId="{00000000-0000-0000-0000-000000000000}"/>
          </ac:spMkLst>
        </pc:spChg>
      </pc:sldChg>
      <pc:sldChg chg="addSp delSp modSp add mod">
        <pc:chgData name="Sizz Flair" userId="af38644466e90d59" providerId="LiveId" clId="{0814E523-FCFB-45F9-B4E3-468E60DE224D}" dt="2024-05-19T11:50:04.773" v="9849" actId="1076"/>
        <pc:sldMkLst>
          <pc:docMk/>
          <pc:sldMk cId="3117375471" sldId="311"/>
        </pc:sldMkLst>
        <pc:spChg chg="add mod">
          <ac:chgData name="Sizz Flair" userId="af38644466e90d59" providerId="LiveId" clId="{0814E523-FCFB-45F9-B4E3-468E60DE224D}" dt="2024-05-19T11:49:44.797" v="9845" actId="20577"/>
          <ac:spMkLst>
            <pc:docMk/>
            <pc:sldMk cId="3117375471" sldId="311"/>
            <ac:spMk id="3" creationId="{93CD9A68-F968-1A93-BC04-C314B24EC333}"/>
          </ac:spMkLst>
        </pc:spChg>
        <pc:spChg chg="del mod">
          <ac:chgData name="Sizz Flair" userId="af38644466e90d59" providerId="LiveId" clId="{0814E523-FCFB-45F9-B4E3-468E60DE224D}" dt="2024-05-19T11:43:36.461" v="9589" actId="21"/>
          <ac:spMkLst>
            <pc:docMk/>
            <pc:sldMk cId="3117375471" sldId="311"/>
            <ac:spMk id="4" creationId="{11D52C37-4152-B3BA-155E-2AB78D1CF0AD}"/>
          </ac:spMkLst>
        </pc:spChg>
        <pc:spChg chg="mod">
          <ac:chgData name="Sizz Flair" userId="af38644466e90d59" providerId="LiveId" clId="{0814E523-FCFB-45F9-B4E3-468E60DE224D}" dt="2024-05-19T11:44:34.707" v="9634" actId="20577"/>
          <ac:spMkLst>
            <pc:docMk/>
            <pc:sldMk cId="3117375471" sldId="311"/>
            <ac:spMk id="33" creationId="{00000000-0000-0000-0000-000000000000}"/>
          </ac:spMkLst>
        </pc:spChg>
        <pc:picChg chg="add mod">
          <ac:chgData name="Sizz Flair" userId="af38644466e90d59" providerId="LiveId" clId="{0814E523-FCFB-45F9-B4E3-468E60DE224D}" dt="2024-05-19T11:50:04.773" v="9849" actId="1076"/>
          <ac:picMkLst>
            <pc:docMk/>
            <pc:sldMk cId="3117375471" sldId="311"/>
            <ac:picMk id="5" creationId="{5312E625-7763-9895-F6A3-04059E20803A}"/>
          </ac:picMkLst>
        </pc:picChg>
      </pc:sldChg>
      <pc:sldChg chg="delSp modSp add del mod">
        <pc:chgData name="Sizz Flair" userId="af38644466e90d59" providerId="LiveId" clId="{0814E523-FCFB-45F9-B4E3-468E60DE224D}" dt="2024-05-19T11:50:47.142" v="9867" actId="47"/>
        <pc:sldMkLst>
          <pc:docMk/>
          <pc:sldMk cId="3331582335" sldId="312"/>
        </pc:sldMkLst>
        <pc:spChg chg="mod">
          <ac:chgData name="Sizz Flair" userId="af38644466e90d59" providerId="LiveId" clId="{0814E523-FCFB-45F9-B4E3-468E60DE224D}" dt="2024-05-19T11:50:37.409" v="9866" actId="20577"/>
          <ac:spMkLst>
            <pc:docMk/>
            <pc:sldMk cId="3331582335" sldId="312"/>
            <ac:spMk id="3" creationId="{93CD9A68-F968-1A93-BC04-C314B24EC333}"/>
          </ac:spMkLst>
        </pc:spChg>
        <pc:picChg chg="del mod">
          <ac:chgData name="Sizz Flair" userId="af38644466e90d59" providerId="LiveId" clId="{0814E523-FCFB-45F9-B4E3-468E60DE224D}" dt="2024-05-19T11:50:30.562" v="9852" actId="478"/>
          <ac:picMkLst>
            <pc:docMk/>
            <pc:sldMk cId="3331582335" sldId="312"/>
            <ac:picMk id="5" creationId="{5312E625-7763-9895-F6A3-04059E20803A}"/>
          </ac:picMkLst>
        </pc:picChg>
      </pc:sldChg>
    </pc:docChg>
  </pc:docChgLst>
  <pc:docChgLst>
    <pc:chgData name="Sizz Flair" userId="af38644466e90d59" providerId="LiveId" clId="{D4806E47-6D68-4646-BB2B-FF0346DEBA0E}"/>
    <pc:docChg chg="undo redo custSel addSld delSld modSld sldOrd">
      <pc:chgData name="Sizz Flair" userId="af38644466e90d59" providerId="LiveId" clId="{D4806E47-6D68-4646-BB2B-FF0346DEBA0E}" dt="2024-05-05T11:07:08.283" v="7593" actId="113"/>
      <pc:docMkLst>
        <pc:docMk/>
      </pc:docMkLst>
      <pc:sldChg chg="addSp delSp modSp mod">
        <pc:chgData name="Sizz Flair" userId="af38644466e90d59" providerId="LiveId" clId="{D4806E47-6D68-4646-BB2B-FF0346DEBA0E}" dt="2024-05-05T10:59:12.087" v="7413" actId="1076"/>
        <pc:sldMkLst>
          <pc:docMk/>
          <pc:sldMk cId="3047199212" sldId="256"/>
        </pc:sldMkLst>
        <pc:spChg chg="add del mod">
          <ac:chgData name="Sizz Flair" userId="af38644466e90d59" providerId="LiveId" clId="{D4806E47-6D68-4646-BB2B-FF0346DEBA0E}" dt="2024-05-05T10:58:49.744" v="7379" actId="478"/>
          <ac:spMkLst>
            <pc:docMk/>
            <pc:sldMk cId="3047199212" sldId="256"/>
            <ac:spMk id="2" creationId="{F6360DC6-D5E9-2A8C-7283-A8D6A0B78332}"/>
          </ac:spMkLst>
        </pc:spChg>
        <pc:spChg chg="add mod">
          <ac:chgData name="Sizz Flair" userId="af38644466e90d59" providerId="LiveId" clId="{D4806E47-6D68-4646-BB2B-FF0346DEBA0E}" dt="2024-05-05T10:59:12.087" v="7413" actId="1076"/>
          <ac:spMkLst>
            <pc:docMk/>
            <pc:sldMk cId="3047199212" sldId="256"/>
            <ac:spMk id="4" creationId="{DFCB16ED-3646-2C8C-1E42-AEC349E377AC}"/>
          </ac:spMkLst>
        </pc:spChg>
        <pc:spChg chg="mod">
          <ac:chgData name="Sizz Flair" userId="af38644466e90d59" providerId="LiveId" clId="{D4806E47-6D68-4646-BB2B-FF0346DEBA0E}" dt="2024-05-04T10:25:53.041" v="94" actId="2711"/>
          <ac:spMkLst>
            <pc:docMk/>
            <pc:sldMk cId="3047199212" sldId="256"/>
            <ac:spMk id="8" creationId="{00000000-0000-0000-0000-000000000000}"/>
          </ac:spMkLst>
        </pc:spChg>
        <pc:spChg chg="mod">
          <ac:chgData name="Sizz Flair" userId="af38644466e90d59" providerId="LiveId" clId="{D4806E47-6D68-4646-BB2B-FF0346DEBA0E}" dt="2024-05-04T10:25:53.041" v="94" actId="2711"/>
          <ac:spMkLst>
            <pc:docMk/>
            <pc:sldMk cId="3047199212" sldId="256"/>
            <ac:spMk id="10" creationId="{00000000-0000-0000-0000-000000000000}"/>
          </ac:spMkLst>
        </pc:spChg>
        <pc:spChg chg="mod">
          <ac:chgData name="Sizz Flair" userId="af38644466e90d59" providerId="LiveId" clId="{D4806E47-6D68-4646-BB2B-FF0346DEBA0E}" dt="2024-05-04T10:25:53.041" v="94" actId="2711"/>
          <ac:spMkLst>
            <pc:docMk/>
            <pc:sldMk cId="3047199212" sldId="256"/>
            <ac:spMk id="14" creationId="{00000000-0000-0000-0000-000000000000}"/>
          </ac:spMkLst>
        </pc:spChg>
        <pc:spChg chg="mod">
          <ac:chgData name="Sizz Flair" userId="af38644466e90d59" providerId="LiveId" clId="{D4806E47-6D68-4646-BB2B-FF0346DEBA0E}" dt="2024-05-04T10:25:53.041" v="94" actId="2711"/>
          <ac:spMkLst>
            <pc:docMk/>
            <pc:sldMk cId="3047199212" sldId="256"/>
            <ac:spMk id="15" creationId="{00000000-0000-0000-0000-000000000000}"/>
          </ac:spMkLst>
        </pc:spChg>
      </pc:sldChg>
      <pc:sldChg chg="modSp mod">
        <pc:chgData name="Sizz Flair" userId="af38644466e90d59" providerId="LiveId" clId="{D4806E47-6D68-4646-BB2B-FF0346DEBA0E}" dt="2024-05-04T10:26:08.841" v="96" actId="2711"/>
        <pc:sldMkLst>
          <pc:docMk/>
          <pc:sldMk cId="2652781038" sldId="257"/>
        </pc:sldMkLst>
        <pc:spChg chg="mod">
          <ac:chgData name="Sizz Flair" userId="af38644466e90d59" providerId="LiveId" clId="{D4806E47-6D68-4646-BB2B-FF0346DEBA0E}" dt="2024-05-04T10:26:08.841" v="96" actId="2711"/>
          <ac:spMkLst>
            <pc:docMk/>
            <pc:sldMk cId="2652781038" sldId="257"/>
            <ac:spMk id="36" creationId="{00000000-0000-0000-0000-000000000000}"/>
          </ac:spMkLst>
        </pc:spChg>
      </pc:sldChg>
      <pc:sldChg chg="modSp mod">
        <pc:chgData name="Sizz Flair" userId="af38644466e90d59" providerId="LiveId" clId="{D4806E47-6D68-4646-BB2B-FF0346DEBA0E}" dt="2024-05-05T10:59:53.794" v="7483" actId="20577"/>
        <pc:sldMkLst>
          <pc:docMk/>
          <pc:sldMk cId="2989751897" sldId="258"/>
        </pc:sldMkLst>
        <pc:spChg chg="mod">
          <ac:chgData name="Sizz Flair" userId="af38644466e90d59" providerId="LiveId" clId="{D4806E47-6D68-4646-BB2B-FF0346DEBA0E}" dt="2024-05-04T10:26:00.916" v="95" actId="2711"/>
          <ac:spMkLst>
            <pc:docMk/>
            <pc:sldMk cId="2989751897" sldId="258"/>
            <ac:spMk id="2" creationId="{00000000-0000-0000-0000-000000000000}"/>
          </ac:spMkLst>
        </pc:spChg>
        <pc:spChg chg="mod">
          <ac:chgData name="Sizz Flair" userId="af38644466e90d59" providerId="LiveId" clId="{D4806E47-6D68-4646-BB2B-FF0346DEBA0E}" dt="2024-05-04T10:26:00.916" v="95" actId="2711"/>
          <ac:spMkLst>
            <pc:docMk/>
            <pc:sldMk cId="2989751897" sldId="258"/>
            <ac:spMk id="5" creationId="{00000000-0000-0000-0000-000000000000}"/>
          </ac:spMkLst>
        </pc:spChg>
        <pc:spChg chg="mod">
          <ac:chgData name="Sizz Flair" userId="af38644466e90d59" providerId="LiveId" clId="{D4806E47-6D68-4646-BB2B-FF0346DEBA0E}" dt="2024-05-05T10:59:53.794" v="7483" actId="20577"/>
          <ac:spMkLst>
            <pc:docMk/>
            <pc:sldMk cId="2989751897" sldId="258"/>
            <ac:spMk id="29" creationId="{00000000-0000-0000-0000-000000000000}"/>
          </ac:spMkLst>
        </pc:spChg>
      </pc:sldChg>
      <pc:sldChg chg="addSp delSp modSp mod">
        <pc:chgData name="Sizz Flair" userId="af38644466e90d59" providerId="LiveId" clId="{D4806E47-6D68-4646-BB2B-FF0346DEBA0E}" dt="2024-05-04T11:02:54.083" v="1380" actId="20577"/>
        <pc:sldMkLst>
          <pc:docMk/>
          <pc:sldMk cId="3737701246" sldId="259"/>
        </pc:sldMkLst>
        <pc:spChg chg="mod">
          <ac:chgData name="Sizz Flair" userId="af38644466e90d59" providerId="LiveId" clId="{D4806E47-6D68-4646-BB2B-FF0346DEBA0E}" dt="2024-05-04T10:26:13.795" v="97" actId="2711"/>
          <ac:spMkLst>
            <pc:docMk/>
            <pc:sldMk cId="3737701246" sldId="259"/>
            <ac:spMk id="4" creationId="{11D52C37-4152-B3BA-155E-2AB78D1CF0AD}"/>
          </ac:spMkLst>
        </pc:spChg>
        <pc:spChg chg="mod">
          <ac:chgData name="Sizz Flair" userId="af38644466e90d59" providerId="LiveId" clId="{D4806E47-6D68-4646-BB2B-FF0346DEBA0E}" dt="2024-05-04T11:02:54.083" v="1380" actId="20577"/>
          <ac:spMkLst>
            <pc:docMk/>
            <pc:sldMk cId="3737701246" sldId="259"/>
            <ac:spMk id="33" creationId="{00000000-0000-0000-0000-000000000000}"/>
          </ac:spMkLst>
        </pc:spChg>
        <pc:picChg chg="add del mod">
          <ac:chgData name="Sizz Flair" userId="af38644466e90d59" providerId="LiveId" clId="{D4806E47-6D68-4646-BB2B-FF0346DEBA0E}" dt="2024-05-04T10:30:19.015" v="103" actId="478"/>
          <ac:picMkLst>
            <pc:docMk/>
            <pc:sldMk cId="3737701246" sldId="259"/>
            <ac:picMk id="6" creationId="{61E04994-BB9E-D3CC-3727-A42FC62C2339}"/>
          </ac:picMkLst>
        </pc:picChg>
      </pc:sldChg>
      <pc:sldChg chg="del">
        <pc:chgData name="Sizz Flair" userId="af38644466e90d59" providerId="LiveId" clId="{D4806E47-6D68-4646-BB2B-FF0346DEBA0E}" dt="2024-05-05T10:48:48.175" v="7263" actId="47"/>
        <pc:sldMkLst>
          <pc:docMk/>
          <pc:sldMk cId="2443517841" sldId="260"/>
        </pc:sldMkLst>
      </pc:sldChg>
      <pc:sldChg chg="del">
        <pc:chgData name="Sizz Flair" userId="af38644466e90d59" providerId="LiveId" clId="{D4806E47-6D68-4646-BB2B-FF0346DEBA0E}" dt="2024-05-05T10:48:49.144" v="7264" actId="47"/>
        <pc:sldMkLst>
          <pc:docMk/>
          <pc:sldMk cId="1613039829" sldId="261"/>
        </pc:sldMkLst>
      </pc:sldChg>
      <pc:sldChg chg="modSp mod">
        <pc:chgData name="Sizz Flair" userId="af38644466e90d59" providerId="LiveId" clId="{D4806E47-6D68-4646-BB2B-FF0346DEBA0E}" dt="2024-05-04T11:02:49.531" v="1378" actId="20577"/>
        <pc:sldMkLst>
          <pc:docMk/>
          <pc:sldMk cId="3137714587" sldId="262"/>
        </pc:sldMkLst>
        <pc:spChg chg="mod">
          <ac:chgData name="Sizz Flair" userId="af38644466e90d59" providerId="LiveId" clId="{D4806E47-6D68-4646-BB2B-FF0346DEBA0E}" dt="2024-05-04T10:26:20.563" v="98" actId="2711"/>
          <ac:spMkLst>
            <pc:docMk/>
            <pc:sldMk cId="3137714587" sldId="262"/>
            <ac:spMk id="4" creationId="{11D52C37-4152-B3BA-155E-2AB78D1CF0AD}"/>
          </ac:spMkLst>
        </pc:spChg>
        <pc:spChg chg="mod">
          <ac:chgData name="Sizz Flair" userId="af38644466e90d59" providerId="LiveId" clId="{D4806E47-6D68-4646-BB2B-FF0346DEBA0E}" dt="2024-05-04T11:02:49.531" v="1378" actId="20577"/>
          <ac:spMkLst>
            <pc:docMk/>
            <pc:sldMk cId="3137714587" sldId="262"/>
            <ac:spMk id="33" creationId="{00000000-0000-0000-0000-000000000000}"/>
          </ac:spMkLst>
        </pc:spChg>
      </pc:sldChg>
      <pc:sldChg chg="modSp mod">
        <pc:chgData name="Sizz Flair" userId="af38644466e90d59" providerId="LiveId" clId="{D4806E47-6D68-4646-BB2B-FF0346DEBA0E}" dt="2024-05-04T10:37:24.143" v="247" actId="2711"/>
        <pc:sldMkLst>
          <pc:docMk/>
          <pc:sldMk cId="2117770974" sldId="263"/>
        </pc:sldMkLst>
        <pc:spChg chg="mod">
          <ac:chgData name="Sizz Flair" userId="af38644466e90d59" providerId="LiveId" clId="{D4806E47-6D68-4646-BB2B-FF0346DEBA0E}" dt="2024-05-04T10:35:03.320" v="208" actId="20577"/>
          <ac:spMkLst>
            <pc:docMk/>
            <pc:sldMk cId="2117770974" sldId="263"/>
            <ac:spMk id="5" creationId="{44F022FE-1AD5-72B3-CC0F-4B3DF8E1B9F7}"/>
          </ac:spMkLst>
        </pc:spChg>
        <pc:spChg chg="mod">
          <ac:chgData name="Sizz Flair" userId="af38644466e90d59" providerId="LiveId" clId="{D4806E47-6D68-4646-BB2B-FF0346DEBA0E}" dt="2024-05-04T10:37:24.143" v="247" actId="2711"/>
          <ac:spMkLst>
            <pc:docMk/>
            <pc:sldMk cId="2117770974" sldId="263"/>
            <ac:spMk id="33" creationId="{00000000-0000-0000-0000-000000000000}"/>
          </ac:spMkLst>
        </pc:spChg>
      </pc:sldChg>
      <pc:sldChg chg="modSp add del mod">
        <pc:chgData name="Sizz Flair" userId="af38644466e90d59" providerId="LiveId" clId="{D4806E47-6D68-4646-BB2B-FF0346DEBA0E}" dt="2024-05-04T10:38:08.909" v="252" actId="47"/>
        <pc:sldMkLst>
          <pc:docMk/>
          <pc:sldMk cId="4232595450" sldId="264"/>
        </pc:sldMkLst>
        <pc:spChg chg="mod">
          <ac:chgData name="Sizz Flair" userId="af38644466e90d59" providerId="LiveId" clId="{D4806E47-6D68-4646-BB2B-FF0346DEBA0E}" dt="2024-05-04T10:37:35.573" v="248" actId="2711"/>
          <ac:spMkLst>
            <pc:docMk/>
            <pc:sldMk cId="4232595450" sldId="264"/>
            <ac:spMk id="33" creationId="{00000000-0000-0000-0000-000000000000}"/>
          </ac:spMkLst>
        </pc:spChg>
      </pc:sldChg>
      <pc:sldChg chg="modSp add mod ord">
        <pc:chgData name="Sizz Flair" userId="af38644466e90d59" providerId="LiveId" clId="{D4806E47-6D68-4646-BB2B-FF0346DEBA0E}" dt="2024-05-04T11:02:33.644" v="1374" actId="20577"/>
        <pc:sldMkLst>
          <pc:docMk/>
          <pc:sldMk cId="1094188899" sldId="265"/>
        </pc:sldMkLst>
        <pc:spChg chg="mod">
          <ac:chgData name="Sizz Flair" userId="af38644466e90d59" providerId="LiveId" clId="{D4806E47-6D68-4646-BB2B-FF0346DEBA0E}" dt="2024-05-04T10:41:33.675" v="374" actId="113"/>
          <ac:spMkLst>
            <pc:docMk/>
            <pc:sldMk cId="1094188899" sldId="265"/>
            <ac:spMk id="4" creationId="{11D52C37-4152-B3BA-155E-2AB78D1CF0AD}"/>
          </ac:spMkLst>
        </pc:spChg>
        <pc:spChg chg="mod">
          <ac:chgData name="Sizz Flair" userId="af38644466e90d59" providerId="LiveId" clId="{D4806E47-6D68-4646-BB2B-FF0346DEBA0E}" dt="2024-05-04T11:02:33.644" v="1374" actId="20577"/>
          <ac:spMkLst>
            <pc:docMk/>
            <pc:sldMk cId="1094188899" sldId="265"/>
            <ac:spMk id="33" creationId="{00000000-0000-0000-0000-000000000000}"/>
          </ac:spMkLst>
        </pc:spChg>
        <pc:picChg chg="mod">
          <ac:chgData name="Sizz Flair" userId="af38644466e90d59" providerId="LiveId" clId="{D4806E47-6D68-4646-BB2B-FF0346DEBA0E}" dt="2024-05-04T10:39:22.685" v="280" actId="1076"/>
          <ac:picMkLst>
            <pc:docMk/>
            <pc:sldMk cId="1094188899" sldId="265"/>
            <ac:picMk id="3" creationId="{FD8DB8D8-4456-3D6B-E0C5-DAA41110B4A3}"/>
          </ac:picMkLst>
        </pc:picChg>
      </pc:sldChg>
      <pc:sldChg chg="addSp modSp add mod ord">
        <pc:chgData name="Sizz Flair" userId="af38644466e90d59" providerId="LiveId" clId="{D4806E47-6D68-4646-BB2B-FF0346DEBA0E}" dt="2024-05-04T11:02:42.620" v="1376" actId="20577"/>
        <pc:sldMkLst>
          <pc:docMk/>
          <pc:sldMk cId="3218603553" sldId="266"/>
        </pc:sldMkLst>
        <pc:spChg chg="add mod">
          <ac:chgData name="Sizz Flair" userId="af38644466e90d59" providerId="LiveId" clId="{D4806E47-6D68-4646-BB2B-FF0346DEBA0E}" dt="2024-05-04T10:54:14.235" v="923" actId="20577"/>
          <ac:spMkLst>
            <pc:docMk/>
            <pc:sldMk cId="3218603553" sldId="266"/>
            <ac:spMk id="3" creationId="{687DBEBD-676B-226F-A0BF-029456795C38}"/>
          </ac:spMkLst>
        </pc:spChg>
        <pc:spChg chg="mod">
          <ac:chgData name="Sizz Flair" userId="af38644466e90d59" providerId="LiveId" clId="{D4806E47-6D68-4646-BB2B-FF0346DEBA0E}" dt="2024-05-04T10:49:11.622" v="653" actId="1076"/>
          <ac:spMkLst>
            <pc:docMk/>
            <pc:sldMk cId="3218603553" sldId="266"/>
            <ac:spMk id="5" creationId="{44F022FE-1AD5-72B3-CC0F-4B3DF8E1B9F7}"/>
          </ac:spMkLst>
        </pc:spChg>
        <pc:spChg chg="mod">
          <ac:chgData name="Sizz Flair" userId="af38644466e90d59" providerId="LiveId" clId="{D4806E47-6D68-4646-BB2B-FF0346DEBA0E}" dt="2024-05-04T11:02:42.620" v="1376" actId="20577"/>
          <ac:spMkLst>
            <pc:docMk/>
            <pc:sldMk cId="3218603553" sldId="266"/>
            <ac:spMk id="33" creationId="{00000000-0000-0000-0000-000000000000}"/>
          </ac:spMkLst>
        </pc:spChg>
        <pc:picChg chg="add mod">
          <ac:chgData name="Sizz Flair" userId="af38644466e90d59" providerId="LiveId" clId="{D4806E47-6D68-4646-BB2B-FF0346DEBA0E}" dt="2024-05-04T10:51:23.368" v="752" actId="1076"/>
          <ac:picMkLst>
            <pc:docMk/>
            <pc:sldMk cId="3218603553" sldId="266"/>
            <ac:picMk id="4" creationId="{6B59A1B3-7385-8D8B-5080-BBC4CE29A84A}"/>
          </ac:picMkLst>
        </pc:picChg>
      </pc:sldChg>
      <pc:sldChg chg="addSp delSp modSp add del mod ord">
        <pc:chgData name="Sizz Flair" userId="af38644466e90d59" providerId="LiveId" clId="{D4806E47-6D68-4646-BB2B-FF0346DEBA0E}" dt="2024-05-04T11:04:47.546" v="1382" actId="47"/>
        <pc:sldMkLst>
          <pc:docMk/>
          <pc:sldMk cId="3527743039" sldId="267"/>
        </pc:sldMkLst>
        <pc:spChg chg="add del mod">
          <ac:chgData name="Sizz Flair" userId="af38644466e90d59" providerId="LiveId" clId="{D4806E47-6D68-4646-BB2B-FF0346DEBA0E}" dt="2024-05-04T10:55:05.595" v="932" actId="47"/>
          <ac:spMkLst>
            <pc:docMk/>
            <pc:sldMk cId="3527743039" sldId="267"/>
            <ac:spMk id="4" creationId="{11D52C37-4152-B3BA-155E-2AB78D1CF0AD}"/>
          </ac:spMkLst>
        </pc:spChg>
        <pc:picChg chg="del">
          <ac:chgData name="Sizz Flair" userId="af38644466e90d59" providerId="LiveId" clId="{D4806E47-6D68-4646-BB2B-FF0346DEBA0E}" dt="2024-05-04T10:54:33.349" v="927" actId="478"/>
          <ac:picMkLst>
            <pc:docMk/>
            <pc:sldMk cId="3527743039" sldId="267"/>
            <ac:picMk id="3" creationId="{FD8DB8D8-4456-3D6B-E0C5-DAA41110B4A3}"/>
          </ac:picMkLst>
        </pc:picChg>
      </pc:sldChg>
      <pc:sldChg chg="delSp modSp add mod">
        <pc:chgData name="Sizz Flair" userId="af38644466e90d59" providerId="LiveId" clId="{D4806E47-6D68-4646-BB2B-FF0346DEBA0E}" dt="2024-05-04T11:03:14.319" v="1381" actId="113"/>
        <pc:sldMkLst>
          <pc:docMk/>
          <pc:sldMk cId="2911714952" sldId="268"/>
        </pc:sldMkLst>
        <pc:spChg chg="del">
          <ac:chgData name="Sizz Flair" userId="af38644466e90d59" providerId="LiveId" clId="{D4806E47-6D68-4646-BB2B-FF0346DEBA0E}" dt="2024-05-04T10:55:18.471" v="934" actId="478"/>
          <ac:spMkLst>
            <pc:docMk/>
            <pc:sldMk cId="2911714952" sldId="268"/>
            <ac:spMk id="3" creationId="{687DBEBD-676B-226F-A0BF-029456795C38}"/>
          </ac:spMkLst>
        </pc:spChg>
        <pc:spChg chg="mod">
          <ac:chgData name="Sizz Flair" userId="af38644466e90d59" providerId="LiveId" clId="{D4806E47-6D68-4646-BB2B-FF0346DEBA0E}" dt="2024-05-04T11:03:14.319" v="1381" actId="113"/>
          <ac:spMkLst>
            <pc:docMk/>
            <pc:sldMk cId="2911714952" sldId="268"/>
            <ac:spMk id="5" creationId="{44F022FE-1AD5-72B3-CC0F-4B3DF8E1B9F7}"/>
          </ac:spMkLst>
        </pc:spChg>
        <pc:spChg chg="mod">
          <ac:chgData name="Sizz Flair" userId="af38644466e90d59" providerId="LiveId" clId="{D4806E47-6D68-4646-BB2B-FF0346DEBA0E}" dt="2024-05-04T11:02:26.986" v="1370" actId="20577"/>
          <ac:spMkLst>
            <pc:docMk/>
            <pc:sldMk cId="2911714952" sldId="268"/>
            <ac:spMk id="33" creationId="{00000000-0000-0000-0000-000000000000}"/>
          </ac:spMkLst>
        </pc:spChg>
        <pc:picChg chg="del">
          <ac:chgData name="Sizz Flair" userId="af38644466e90d59" providerId="LiveId" clId="{D4806E47-6D68-4646-BB2B-FF0346DEBA0E}" dt="2024-05-04T10:55:19.142" v="935" actId="478"/>
          <ac:picMkLst>
            <pc:docMk/>
            <pc:sldMk cId="2911714952" sldId="268"/>
            <ac:picMk id="4" creationId="{6B59A1B3-7385-8D8B-5080-BBC4CE29A84A}"/>
          </ac:picMkLst>
        </pc:picChg>
      </pc:sldChg>
      <pc:sldChg chg="addSp delSp modSp add mod">
        <pc:chgData name="Sizz Flair" userId="af38644466e90d59" providerId="LiveId" clId="{D4806E47-6D68-4646-BB2B-FF0346DEBA0E}" dt="2024-05-04T12:48:33.914" v="3045" actId="20577"/>
        <pc:sldMkLst>
          <pc:docMk/>
          <pc:sldMk cId="3774131392" sldId="269"/>
        </pc:sldMkLst>
        <pc:spChg chg="del">
          <ac:chgData name="Sizz Flair" userId="af38644466e90d59" providerId="LiveId" clId="{D4806E47-6D68-4646-BB2B-FF0346DEBA0E}" dt="2024-05-04T11:05:57.602" v="1418" actId="478"/>
          <ac:spMkLst>
            <pc:docMk/>
            <pc:sldMk cId="3774131392" sldId="269"/>
            <ac:spMk id="5" creationId="{44F022FE-1AD5-72B3-CC0F-4B3DF8E1B9F7}"/>
          </ac:spMkLst>
        </pc:spChg>
        <pc:spChg chg="add mod">
          <ac:chgData name="Sizz Flair" userId="af38644466e90d59" providerId="LiveId" clId="{D4806E47-6D68-4646-BB2B-FF0346DEBA0E}" dt="2024-05-04T12:48:33.914" v="3045" actId="20577"/>
          <ac:spMkLst>
            <pc:docMk/>
            <pc:sldMk cId="3774131392" sldId="269"/>
            <ac:spMk id="10" creationId="{7C94207C-0719-E059-16FA-8271B305ECF0}"/>
          </ac:spMkLst>
        </pc:spChg>
        <pc:spChg chg="add">
          <ac:chgData name="Sizz Flair" userId="af38644466e90d59" providerId="LiveId" clId="{D4806E47-6D68-4646-BB2B-FF0346DEBA0E}" dt="2024-05-04T11:12:58.961" v="1657" actId="11529"/>
          <ac:spMkLst>
            <pc:docMk/>
            <pc:sldMk cId="3774131392" sldId="269"/>
            <ac:spMk id="11" creationId="{3C534ABC-0D09-F565-0F01-BD4EBE3EF072}"/>
          </ac:spMkLst>
        </pc:spChg>
        <pc:spChg chg="add mod">
          <ac:chgData name="Sizz Flair" userId="af38644466e90d59" providerId="LiveId" clId="{D4806E47-6D68-4646-BB2B-FF0346DEBA0E}" dt="2024-05-04T11:13:04.466" v="1659" actId="1076"/>
          <ac:spMkLst>
            <pc:docMk/>
            <pc:sldMk cId="3774131392" sldId="269"/>
            <ac:spMk id="12" creationId="{32CD9D1A-4A27-4CA6-FEAF-09C4DF973DA4}"/>
          </ac:spMkLst>
        </pc:spChg>
        <pc:spChg chg="add mod">
          <ac:chgData name="Sizz Flair" userId="af38644466e90d59" providerId="LiveId" clId="{D4806E47-6D68-4646-BB2B-FF0346DEBA0E}" dt="2024-05-04T11:13:10.827" v="1661" actId="1076"/>
          <ac:spMkLst>
            <pc:docMk/>
            <pc:sldMk cId="3774131392" sldId="269"/>
            <ac:spMk id="13" creationId="{4BB4EAB8-BC11-AAB3-6FA0-82B6F2E7EBE8}"/>
          </ac:spMkLst>
        </pc:spChg>
        <pc:spChg chg="add mod">
          <ac:chgData name="Sizz Flair" userId="af38644466e90d59" providerId="LiveId" clId="{D4806E47-6D68-4646-BB2B-FF0346DEBA0E}" dt="2024-05-04T11:13:33.767" v="1670" actId="13822"/>
          <ac:spMkLst>
            <pc:docMk/>
            <pc:sldMk cId="3774131392" sldId="269"/>
            <ac:spMk id="14" creationId="{8C119AA0-C827-6AFE-156B-8C434A6A66AF}"/>
          </ac:spMkLst>
        </pc:spChg>
        <pc:spChg chg="add mod">
          <ac:chgData name="Sizz Flair" userId="af38644466e90d59" providerId="LiveId" clId="{D4806E47-6D68-4646-BB2B-FF0346DEBA0E}" dt="2024-05-04T11:13:31.859" v="1669" actId="13822"/>
          <ac:spMkLst>
            <pc:docMk/>
            <pc:sldMk cId="3774131392" sldId="269"/>
            <ac:spMk id="15" creationId="{0265D90E-5936-2371-2217-FCFF7E139E31}"/>
          </ac:spMkLst>
        </pc:spChg>
        <pc:spChg chg="add mod">
          <ac:chgData name="Sizz Flair" userId="af38644466e90d59" providerId="LiveId" clId="{D4806E47-6D68-4646-BB2B-FF0346DEBA0E}" dt="2024-05-04T11:13:29.334" v="1668" actId="1076"/>
          <ac:spMkLst>
            <pc:docMk/>
            <pc:sldMk cId="3774131392" sldId="269"/>
            <ac:spMk id="16" creationId="{9977F2A0-2DC7-A413-C827-FEDE6808700B}"/>
          </ac:spMkLst>
        </pc:spChg>
        <pc:spChg chg="add mod">
          <ac:chgData name="Sizz Flair" userId="af38644466e90d59" providerId="LiveId" clId="{D4806E47-6D68-4646-BB2B-FF0346DEBA0E}" dt="2024-05-04T11:14:10.756" v="1732"/>
          <ac:spMkLst>
            <pc:docMk/>
            <pc:sldMk cId="3774131392" sldId="269"/>
            <ac:spMk id="17" creationId="{503E4539-B35E-30C3-927A-366075EF72C4}"/>
          </ac:spMkLst>
        </pc:spChg>
        <pc:spChg chg="add mod">
          <ac:chgData name="Sizz Flair" userId="af38644466e90d59" providerId="LiveId" clId="{D4806E47-6D68-4646-BB2B-FF0346DEBA0E}" dt="2024-05-04T11:16:36.513" v="1747" actId="14100"/>
          <ac:spMkLst>
            <pc:docMk/>
            <pc:sldMk cId="3774131392" sldId="269"/>
            <ac:spMk id="21" creationId="{B947EBED-B3C7-D8BF-917B-0B3F0D651FF3}"/>
          </ac:spMkLst>
        </pc:spChg>
        <pc:spChg chg="mod">
          <ac:chgData name="Sizz Flair" userId="af38644466e90d59" providerId="LiveId" clId="{D4806E47-6D68-4646-BB2B-FF0346DEBA0E}" dt="2024-05-04T11:09:03.319" v="1457" actId="20577"/>
          <ac:spMkLst>
            <pc:docMk/>
            <pc:sldMk cId="3774131392" sldId="269"/>
            <ac:spMk id="33" creationId="{00000000-0000-0000-0000-000000000000}"/>
          </ac:spMkLst>
        </pc:spChg>
        <pc:picChg chg="add mod">
          <ac:chgData name="Sizz Flair" userId="af38644466e90d59" providerId="LiveId" clId="{D4806E47-6D68-4646-BB2B-FF0346DEBA0E}" dt="2024-05-04T11:10:09.091" v="1461" actId="1076"/>
          <ac:picMkLst>
            <pc:docMk/>
            <pc:sldMk cId="3774131392" sldId="269"/>
            <ac:picMk id="4" creationId="{E9CA5BCE-BAFB-CAEB-998C-32287B6E327E}"/>
          </ac:picMkLst>
        </pc:picChg>
        <pc:picChg chg="add mod">
          <ac:chgData name="Sizz Flair" userId="af38644466e90d59" providerId="LiveId" clId="{D4806E47-6D68-4646-BB2B-FF0346DEBA0E}" dt="2024-05-04T11:10:40.792" v="1465" actId="1076"/>
          <ac:picMkLst>
            <pc:docMk/>
            <pc:sldMk cId="3774131392" sldId="269"/>
            <ac:picMk id="7" creationId="{75393887-A9B4-E381-D6E3-39BD1C6D10C4}"/>
          </ac:picMkLst>
        </pc:picChg>
        <pc:picChg chg="add del mod">
          <ac:chgData name="Sizz Flair" userId="af38644466e90d59" providerId="LiveId" clId="{D4806E47-6D68-4646-BB2B-FF0346DEBA0E}" dt="2024-05-04T11:10:36.920" v="1464" actId="478"/>
          <ac:picMkLst>
            <pc:docMk/>
            <pc:sldMk cId="3774131392" sldId="269"/>
            <ac:picMk id="9" creationId="{A9A46DE2-0511-CB69-57AF-19464D2E178F}"/>
          </ac:picMkLst>
        </pc:picChg>
        <pc:cxnChg chg="add del mod">
          <ac:chgData name="Sizz Flair" userId="af38644466e90d59" providerId="LiveId" clId="{D4806E47-6D68-4646-BB2B-FF0346DEBA0E}" dt="2024-05-04T11:16:16.146" v="1744" actId="11529"/>
          <ac:cxnSpMkLst>
            <pc:docMk/>
            <pc:sldMk cId="3774131392" sldId="269"/>
            <ac:cxnSpMk id="19" creationId="{524DD886-804B-D177-A71B-AF77C8D63C60}"/>
          </ac:cxnSpMkLst>
        </pc:cxnChg>
      </pc:sldChg>
      <pc:sldChg chg="modSp add mod ord">
        <pc:chgData name="Sizz Flair" userId="af38644466e90d59" providerId="LiveId" clId="{D4806E47-6D68-4646-BB2B-FF0346DEBA0E}" dt="2024-05-04T11:05:24.434" v="1417" actId="2711"/>
        <pc:sldMkLst>
          <pc:docMk/>
          <pc:sldMk cId="2292039419" sldId="270"/>
        </pc:sldMkLst>
        <pc:spChg chg="mod">
          <ac:chgData name="Sizz Flair" userId="af38644466e90d59" providerId="LiveId" clId="{D4806E47-6D68-4646-BB2B-FF0346DEBA0E}" dt="2024-05-04T11:05:24.434" v="1417" actId="2711"/>
          <ac:spMkLst>
            <pc:docMk/>
            <pc:sldMk cId="2292039419" sldId="270"/>
            <ac:spMk id="36" creationId="{00000000-0000-0000-0000-000000000000}"/>
          </ac:spMkLst>
        </pc:spChg>
      </pc:sldChg>
      <pc:sldChg chg="addSp delSp modSp add mod">
        <pc:chgData name="Sizz Flair" userId="af38644466e90d59" providerId="LiveId" clId="{D4806E47-6D68-4646-BB2B-FF0346DEBA0E}" dt="2024-05-04T11:26:11.700" v="2303" actId="20577"/>
        <pc:sldMkLst>
          <pc:docMk/>
          <pc:sldMk cId="2709148369" sldId="271"/>
        </pc:sldMkLst>
        <pc:spChg chg="add mod">
          <ac:chgData name="Sizz Flair" userId="af38644466e90d59" providerId="LiveId" clId="{D4806E47-6D68-4646-BB2B-FF0346DEBA0E}" dt="2024-05-04T11:26:11.700" v="2303" actId="20577"/>
          <ac:spMkLst>
            <pc:docMk/>
            <pc:sldMk cId="2709148369" sldId="271"/>
            <ac:spMk id="3" creationId="{C1691C73-D461-05E4-6954-DC229310531E}"/>
          </ac:spMkLst>
        </pc:spChg>
        <pc:spChg chg="add mod">
          <ac:chgData name="Sizz Flair" userId="af38644466e90d59" providerId="LiveId" clId="{D4806E47-6D68-4646-BB2B-FF0346DEBA0E}" dt="2024-05-04T11:25:58.621" v="2301" actId="20577"/>
          <ac:spMkLst>
            <pc:docMk/>
            <pc:sldMk cId="2709148369" sldId="271"/>
            <ac:spMk id="5" creationId="{F5EB96A1-0070-4BD0-B254-A37452F26AB4}"/>
          </ac:spMkLst>
        </pc:spChg>
        <pc:spChg chg="add mod">
          <ac:chgData name="Sizz Flair" userId="af38644466e90d59" providerId="LiveId" clId="{D4806E47-6D68-4646-BB2B-FF0346DEBA0E}" dt="2024-05-04T11:25:56.430" v="2300" actId="20577"/>
          <ac:spMkLst>
            <pc:docMk/>
            <pc:sldMk cId="2709148369" sldId="271"/>
            <ac:spMk id="6" creationId="{8E60ACC8-ACFB-900A-9E85-434B5DE8F415}"/>
          </ac:spMkLst>
        </pc:spChg>
        <pc:spChg chg="mod">
          <ac:chgData name="Sizz Flair" userId="af38644466e90d59" providerId="LiveId" clId="{D4806E47-6D68-4646-BB2B-FF0346DEBA0E}" dt="2024-05-04T11:21:38.475" v="2261" actId="2711"/>
          <ac:spMkLst>
            <pc:docMk/>
            <pc:sldMk cId="2709148369" sldId="271"/>
            <ac:spMk id="10" creationId="{7C94207C-0719-E059-16FA-8271B305ECF0}"/>
          </ac:spMkLst>
        </pc:spChg>
        <pc:spChg chg="del">
          <ac:chgData name="Sizz Flair" userId="af38644466e90d59" providerId="LiveId" clId="{D4806E47-6D68-4646-BB2B-FF0346DEBA0E}" dt="2024-05-04T11:15:31.128" v="1739" actId="478"/>
          <ac:spMkLst>
            <pc:docMk/>
            <pc:sldMk cId="2709148369" sldId="271"/>
            <ac:spMk id="11" creationId="{3C534ABC-0D09-F565-0F01-BD4EBE3EF072}"/>
          </ac:spMkLst>
        </pc:spChg>
        <pc:spChg chg="del">
          <ac:chgData name="Sizz Flair" userId="af38644466e90d59" providerId="LiveId" clId="{D4806E47-6D68-4646-BB2B-FF0346DEBA0E}" dt="2024-05-04T11:15:31.841" v="1740" actId="478"/>
          <ac:spMkLst>
            <pc:docMk/>
            <pc:sldMk cId="2709148369" sldId="271"/>
            <ac:spMk id="13" creationId="{4BB4EAB8-BC11-AAB3-6FA0-82B6F2E7EBE8}"/>
          </ac:spMkLst>
        </pc:spChg>
        <pc:spChg chg="del">
          <ac:chgData name="Sizz Flair" userId="af38644466e90d59" providerId="LiveId" clId="{D4806E47-6D68-4646-BB2B-FF0346DEBA0E}" dt="2024-05-04T11:15:30.449" v="1738" actId="478"/>
          <ac:spMkLst>
            <pc:docMk/>
            <pc:sldMk cId="2709148369" sldId="271"/>
            <ac:spMk id="16" creationId="{9977F2A0-2DC7-A413-C827-FEDE6808700B}"/>
          </ac:spMkLst>
        </pc:spChg>
      </pc:sldChg>
      <pc:sldChg chg="addSp delSp modSp add mod ord">
        <pc:chgData name="Sizz Flair" userId="af38644466e90d59" providerId="LiveId" clId="{D4806E47-6D68-4646-BB2B-FF0346DEBA0E}" dt="2024-05-04T12:46:21.566" v="2982" actId="20577"/>
        <pc:sldMkLst>
          <pc:docMk/>
          <pc:sldMk cId="2666132005" sldId="272"/>
        </pc:sldMkLst>
        <pc:spChg chg="mod">
          <ac:chgData name="Sizz Flair" userId="af38644466e90d59" providerId="LiveId" clId="{D4806E47-6D68-4646-BB2B-FF0346DEBA0E}" dt="2024-05-04T11:46:53.624" v="2669" actId="20577"/>
          <ac:spMkLst>
            <pc:docMk/>
            <pc:sldMk cId="2666132005" sldId="272"/>
            <ac:spMk id="5" creationId="{44F022FE-1AD5-72B3-CC0F-4B3DF8E1B9F7}"/>
          </ac:spMkLst>
        </pc:spChg>
        <pc:spChg chg="mod">
          <ac:chgData name="Sizz Flair" userId="af38644466e90d59" providerId="LiveId" clId="{D4806E47-6D68-4646-BB2B-FF0346DEBA0E}" dt="2024-05-04T11:48:59.807" v="2675" actId="14100"/>
          <ac:spMkLst>
            <pc:docMk/>
            <pc:sldMk cId="2666132005" sldId="272"/>
            <ac:spMk id="6" creationId="{5D417952-5A1A-CB81-7762-A54453F229C2}"/>
          </ac:spMkLst>
        </pc:spChg>
        <pc:spChg chg="add mod">
          <ac:chgData name="Sizz Flair" userId="af38644466e90d59" providerId="LiveId" clId="{D4806E47-6D68-4646-BB2B-FF0346DEBA0E}" dt="2024-05-04T12:15:29.002" v="2741" actId="1076"/>
          <ac:spMkLst>
            <pc:docMk/>
            <pc:sldMk cId="2666132005" sldId="272"/>
            <ac:spMk id="9" creationId="{0E706871-B071-25CA-3B43-3D7EF674B8D7}"/>
          </ac:spMkLst>
        </pc:spChg>
        <pc:spChg chg="mod">
          <ac:chgData name="Sizz Flair" userId="af38644466e90d59" providerId="LiveId" clId="{D4806E47-6D68-4646-BB2B-FF0346DEBA0E}" dt="2024-05-04T12:46:21.566" v="2982" actId="20577"/>
          <ac:spMkLst>
            <pc:docMk/>
            <pc:sldMk cId="2666132005" sldId="272"/>
            <ac:spMk id="33" creationId="{00000000-0000-0000-0000-000000000000}"/>
          </ac:spMkLst>
        </pc:spChg>
        <pc:picChg chg="add del mod">
          <ac:chgData name="Sizz Flair" userId="af38644466e90d59" providerId="LiveId" clId="{D4806E47-6D68-4646-BB2B-FF0346DEBA0E}" dt="2024-05-04T12:13:17.567" v="2706" actId="478"/>
          <ac:picMkLst>
            <pc:docMk/>
            <pc:sldMk cId="2666132005" sldId="272"/>
            <ac:picMk id="4" creationId="{B97D19B1-033A-E305-633D-DB35EA3D4F08}"/>
          </ac:picMkLst>
        </pc:picChg>
        <pc:picChg chg="add mod">
          <ac:chgData name="Sizz Flair" userId="af38644466e90d59" providerId="LiveId" clId="{D4806E47-6D68-4646-BB2B-FF0346DEBA0E}" dt="2024-05-04T12:13:40.048" v="2711" actId="1076"/>
          <ac:picMkLst>
            <pc:docMk/>
            <pc:sldMk cId="2666132005" sldId="272"/>
            <ac:picMk id="8" creationId="{1591D769-0626-BC0F-7D84-1585E07E0D09}"/>
          </ac:picMkLst>
        </pc:picChg>
      </pc:sldChg>
      <pc:sldChg chg="addSp delSp modSp add mod">
        <pc:chgData name="Sizz Flair" userId="af38644466e90d59" providerId="LiveId" clId="{D4806E47-6D68-4646-BB2B-FF0346DEBA0E}" dt="2024-05-04T12:46:25.574" v="2985" actId="20577"/>
        <pc:sldMkLst>
          <pc:docMk/>
          <pc:sldMk cId="2829585305" sldId="273"/>
        </pc:sldMkLst>
        <pc:spChg chg="del mod">
          <ac:chgData name="Sizz Flair" userId="af38644466e90d59" providerId="LiveId" clId="{D4806E47-6D68-4646-BB2B-FF0346DEBA0E}" dt="2024-05-04T12:18:49.704" v="2742" actId="478"/>
          <ac:spMkLst>
            <pc:docMk/>
            <pc:sldMk cId="2829585305" sldId="273"/>
            <ac:spMk id="5" creationId="{44F022FE-1AD5-72B3-CC0F-4B3DF8E1B9F7}"/>
          </ac:spMkLst>
        </pc:spChg>
        <pc:spChg chg="add mod">
          <ac:chgData name="Sizz Flair" userId="af38644466e90d59" providerId="LiveId" clId="{D4806E47-6D68-4646-BB2B-FF0346DEBA0E}" dt="2024-05-04T12:29:07.837" v="2860" actId="20577"/>
          <ac:spMkLst>
            <pc:docMk/>
            <pc:sldMk cId="2829585305" sldId="273"/>
            <ac:spMk id="7" creationId="{6F11F791-4EB7-1F33-74A5-1A6DF262C377}"/>
          </ac:spMkLst>
        </pc:spChg>
        <pc:spChg chg="add mod">
          <ac:chgData name="Sizz Flair" userId="af38644466e90d59" providerId="LiveId" clId="{D4806E47-6D68-4646-BB2B-FF0346DEBA0E}" dt="2024-05-04T12:32:27.669" v="2944" actId="20577"/>
          <ac:spMkLst>
            <pc:docMk/>
            <pc:sldMk cId="2829585305" sldId="273"/>
            <ac:spMk id="8" creationId="{9232D0CF-DE40-1EE3-32B7-D6B244116A45}"/>
          </ac:spMkLst>
        </pc:spChg>
        <pc:spChg chg="add del mod">
          <ac:chgData name="Sizz Flair" userId="af38644466e90d59" providerId="LiveId" clId="{D4806E47-6D68-4646-BB2B-FF0346DEBA0E}" dt="2024-05-04T12:28:01.215" v="2821" actId="478"/>
          <ac:spMkLst>
            <pc:docMk/>
            <pc:sldMk cId="2829585305" sldId="273"/>
            <ac:spMk id="9" creationId="{E9D2792A-84B2-6CC3-B138-DBD819BC1821}"/>
          </ac:spMkLst>
        </pc:spChg>
        <pc:spChg chg="add mod">
          <ac:chgData name="Sizz Flair" userId="af38644466e90d59" providerId="LiveId" clId="{D4806E47-6D68-4646-BB2B-FF0346DEBA0E}" dt="2024-05-04T12:33:30.292" v="2973" actId="20577"/>
          <ac:spMkLst>
            <pc:docMk/>
            <pc:sldMk cId="2829585305" sldId="273"/>
            <ac:spMk id="12" creationId="{0CAE5793-F4C6-1E9E-A831-3838DC5030E7}"/>
          </ac:spMkLst>
        </pc:spChg>
        <pc:spChg chg="mod">
          <ac:chgData name="Sizz Flair" userId="af38644466e90d59" providerId="LiveId" clId="{D4806E47-6D68-4646-BB2B-FF0346DEBA0E}" dt="2024-05-04T12:46:25.574" v="2985" actId="20577"/>
          <ac:spMkLst>
            <pc:docMk/>
            <pc:sldMk cId="2829585305" sldId="273"/>
            <ac:spMk id="33" creationId="{00000000-0000-0000-0000-000000000000}"/>
          </ac:spMkLst>
        </pc:spChg>
        <pc:picChg chg="add mod">
          <ac:chgData name="Sizz Flair" userId="af38644466e90d59" providerId="LiveId" clId="{D4806E47-6D68-4646-BB2B-FF0346DEBA0E}" dt="2024-05-04T12:35:18.352" v="2976" actId="14826"/>
          <ac:picMkLst>
            <pc:docMk/>
            <pc:sldMk cId="2829585305" sldId="273"/>
            <ac:picMk id="3" creationId="{209ED32C-913F-A625-7EFC-7CB738873475}"/>
          </ac:picMkLst>
        </pc:picChg>
        <pc:picChg chg="mod">
          <ac:chgData name="Sizz Flair" userId="af38644466e90d59" providerId="LiveId" clId="{D4806E47-6D68-4646-BB2B-FF0346DEBA0E}" dt="2024-05-04T12:35:58.629" v="2978" actId="14826"/>
          <ac:picMkLst>
            <pc:docMk/>
            <pc:sldMk cId="2829585305" sldId="273"/>
            <ac:picMk id="4" creationId="{B97D19B1-033A-E305-633D-DB35EA3D4F08}"/>
          </ac:picMkLst>
        </pc:picChg>
        <pc:picChg chg="add mod">
          <ac:chgData name="Sizz Flair" userId="af38644466e90d59" providerId="LiveId" clId="{D4806E47-6D68-4646-BB2B-FF0346DEBA0E}" dt="2024-05-04T12:35:44.197" v="2977" actId="14826"/>
          <ac:picMkLst>
            <pc:docMk/>
            <pc:sldMk cId="2829585305" sldId="273"/>
            <ac:picMk id="11" creationId="{FB6A67EB-F3CA-4A66-79F0-B4731B579675}"/>
          </ac:picMkLst>
        </pc:picChg>
      </pc:sldChg>
      <pc:sldChg chg="add del">
        <pc:chgData name="Sizz Flair" userId="af38644466e90d59" providerId="LiveId" clId="{D4806E47-6D68-4646-BB2B-FF0346DEBA0E}" dt="2024-05-04T12:35:00.381" v="2975" actId="47"/>
        <pc:sldMkLst>
          <pc:docMk/>
          <pc:sldMk cId="2323859918" sldId="274"/>
        </pc:sldMkLst>
      </pc:sldChg>
      <pc:sldChg chg="modSp add mod">
        <pc:chgData name="Sizz Flair" userId="af38644466e90d59" providerId="LiveId" clId="{D4806E47-6D68-4646-BB2B-FF0346DEBA0E}" dt="2024-05-04T12:46:27.739" v="2986" actId="20577"/>
        <pc:sldMkLst>
          <pc:docMk/>
          <pc:sldMk cId="3353576373" sldId="274"/>
        </pc:sldMkLst>
        <pc:spChg chg="mod">
          <ac:chgData name="Sizz Flair" userId="af38644466e90d59" providerId="LiveId" clId="{D4806E47-6D68-4646-BB2B-FF0346DEBA0E}" dt="2024-05-04T12:46:27.739" v="2986" actId="20577"/>
          <ac:spMkLst>
            <pc:docMk/>
            <pc:sldMk cId="3353576373" sldId="274"/>
            <ac:spMk id="33" creationId="{00000000-0000-0000-0000-000000000000}"/>
          </ac:spMkLst>
        </pc:spChg>
      </pc:sldChg>
      <pc:sldChg chg="add del">
        <pc:chgData name="Sizz Flair" userId="af38644466e90d59" providerId="LiveId" clId="{D4806E47-6D68-4646-BB2B-FF0346DEBA0E}" dt="2024-05-04T12:48:55.767" v="3053" actId="47"/>
        <pc:sldMkLst>
          <pc:docMk/>
          <pc:sldMk cId="176418370" sldId="275"/>
        </pc:sldMkLst>
      </pc:sldChg>
      <pc:sldChg chg="add del ord">
        <pc:chgData name="Sizz Flair" userId="af38644466e90d59" providerId="LiveId" clId="{D4806E47-6D68-4646-BB2B-FF0346DEBA0E}" dt="2024-05-04T12:48:52.322" v="3051" actId="47"/>
        <pc:sldMkLst>
          <pc:docMk/>
          <pc:sldMk cId="2469361999" sldId="276"/>
        </pc:sldMkLst>
      </pc:sldChg>
      <pc:sldChg chg="addSp delSp modSp add mod">
        <pc:chgData name="Sizz Flair" userId="af38644466e90d59" providerId="LiveId" clId="{D4806E47-6D68-4646-BB2B-FF0346DEBA0E}" dt="2024-05-05T06:07:26.180" v="4021" actId="20577"/>
        <pc:sldMkLst>
          <pc:docMk/>
          <pc:sldMk cId="3978102970" sldId="276"/>
        </pc:sldMkLst>
        <pc:spChg chg="add mod">
          <ac:chgData name="Sizz Flair" userId="af38644466e90d59" providerId="LiveId" clId="{D4806E47-6D68-4646-BB2B-FF0346DEBA0E}" dt="2024-05-04T12:51:50.458" v="3193" actId="1076"/>
          <ac:spMkLst>
            <pc:docMk/>
            <pc:sldMk cId="3978102970" sldId="276"/>
            <ac:spMk id="3" creationId="{097EC4C9-97A8-E62E-DAF4-097AD67D4CB4}"/>
          </ac:spMkLst>
        </pc:spChg>
        <pc:spChg chg="add mod">
          <ac:chgData name="Sizz Flair" userId="af38644466e90d59" providerId="LiveId" clId="{D4806E47-6D68-4646-BB2B-FF0346DEBA0E}" dt="2024-05-04T12:51:54.461" v="3194" actId="1076"/>
          <ac:spMkLst>
            <pc:docMk/>
            <pc:sldMk cId="3978102970" sldId="276"/>
            <ac:spMk id="5" creationId="{C512B926-C212-738C-3FE0-7F29A0E4C21E}"/>
          </ac:spMkLst>
        </pc:spChg>
        <pc:spChg chg="add mod">
          <ac:chgData name="Sizz Flair" userId="af38644466e90d59" providerId="LiveId" clId="{D4806E47-6D68-4646-BB2B-FF0346DEBA0E}" dt="2024-05-04T12:52:03.654" v="3196" actId="1076"/>
          <ac:spMkLst>
            <pc:docMk/>
            <pc:sldMk cId="3978102970" sldId="276"/>
            <ac:spMk id="6" creationId="{23CBB30F-BDA2-A818-2A28-CDA579A75B6E}"/>
          </ac:spMkLst>
        </pc:spChg>
        <pc:spChg chg="add mod">
          <ac:chgData name="Sizz Flair" userId="af38644466e90d59" providerId="LiveId" clId="{D4806E47-6D68-4646-BB2B-FF0346DEBA0E}" dt="2024-05-04T12:52:47.309" v="3205" actId="1076"/>
          <ac:spMkLst>
            <pc:docMk/>
            <pc:sldMk cId="3978102970" sldId="276"/>
            <ac:spMk id="8" creationId="{1AAF25B7-8598-6485-F647-4B0EB4948424}"/>
          </ac:spMkLst>
        </pc:spChg>
        <pc:spChg chg="del">
          <ac:chgData name="Sizz Flair" userId="af38644466e90d59" providerId="LiveId" clId="{D4806E47-6D68-4646-BB2B-FF0346DEBA0E}" dt="2024-05-04T12:48:58.577" v="3054" actId="478"/>
          <ac:spMkLst>
            <pc:docMk/>
            <pc:sldMk cId="3978102970" sldId="276"/>
            <ac:spMk id="10" creationId="{7C94207C-0719-E059-16FA-8271B305ECF0}"/>
          </ac:spMkLst>
        </pc:spChg>
        <pc:spChg chg="del">
          <ac:chgData name="Sizz Flair" userId="af38644466e90d59" providerId="LiveId" clId="{D4806E47-6D68-4646-BB2B-FF0346DEBA0E}" dt="2024-05-05T05:48:40.971" v="3890" actId="478"/>
          <ac:spMkLst>
            <pc:docMk/>
            <pc:sldMk cId="3978102970" sldId="276"/>
            <ac:spMk id="15" creationId="{0265D90E-5936-2371-2217-FCFF7E139E31}"/>
          </ac:spMkLst>
        </pc:spChg>
        <pc:spChg chg="del">
          <ac:chgData name="Sizz Flair" userId="af38644466e90d59" providerId="LiveId" clId="{D4806E47-6D68-4646-BB2B-FF0346DEBA0E}" dt="2024-05-05T05:48:39.810" v="3889" actId="478"/>
          <ac:spMkLst>
            <pc:docMk/>
            <pc:sldMk cId="3978102970" sldId="276"/>
            <ac:spMk id="16" creationId="{9977F2A0-2DC7-A413-C827-FEDE6808700B}"/>
          </ac:spMkLst>
        </pc:spChg>
        <pc:spChg chg="add mod">
          <ac:chgData name="Sizz Flair" userId="af38644466e90d59" providerId="LiveId" clId="{D4806E47-6D68-4646-BB2B-FF0346DEBA0E}" dt="2024-05-05T06:07:26.180" v="4021" actId="20577"/>
          <ac:spMkLst>
            <pc:docMk/>
            <pc:sldMk cId="3978102970" sldId="276"/>
            <ac:spMk id="31" creationId="{F6DBD00E-D6AF-707B-BBEC-E03E9EC14766}"/>
          </ac:spMkLst>
        </pc:spChg>
        <pc:spChg chg="add mod">
          <ac:chgData name="Sizz Flair" userId="af38644466e90d59" providerId="LiveId" clId="{D4806E47-6D68-4646-BB2B-FF0346DEBA0E}" dt="2024-05-04T12:54:49.755" v="3282"/>
          <ac:spMkLst>
            <pc:docMk/>
            <pc:sldMk cId="3978102970" sldId="276"/>
            <ac:spMk id="32" creationId="{8BCB3D33-E4C7-4261-C77A-098ACFE40DC9}"/>
          </ac:spMkLst>
        </pc:spChg>
        <pc:spChg chg="mod">
          <ac:chgData name="Sizz Flair" userId="af38644466e90d59" providerId="LiveId" clId="{D4806E47-6D68-4646-BB2B-FF0346DEBA0E}" dt="2024-05-04T12:49:26.987" v="3090" actId="20577"/>
          <ac:spMkLst>
            <pc:docMk/>
            <pc:sldMk cId="3978102970" sldId="276"/>
            <ac:spMk id="33" creationId="{00000000-0000-0000-0000-000000000000}"/>
          </ac:spMkLst>
        </pc:spChg>
        <pc:cxnChg chg="add mod">
          <ac:chgData name="Sizz Flair" userId="af38644466e90d59" providerId="LiveId" clId="{D4806E47-6D68-4646-BB2B-FF0346DEBA0E}" dt="2024-05-04T12:52:23.796" v="3199" actId="13822"/>
          <ac:cxnSpMkLst>
            <pc:docMk/>
            <pc:sldMk cId="3978102970" sldId="276"/>
            <ac:cxnSpMk id="17" creationId="{2ABB4990-CC1A-7C54-83E7-2190EF075887}"/>
          </ac:cxnSpMkLst>
        </pc:cxnChg>
        <pc:cxnChg chg="add mod">
          <ac:chgData name="Sizz Flair" userId="af38644466e90d59" providerId="LiveId" clId="{D4806E47-6D68-4646-BB2B-FF0346DEBA0E}" dt="2024-05-04T12:52:40.408" v="3202"/>
          <ac:cxnSpMkLst>
            <pc:docMk/>
            <pc:sldMk cId="3978102970" sldId="276"/>
            <ac:cxnSpMk id="19" creationId="{D2B0C17C-DA59-A6FE-BE4A-209A5C0726C6}"/>
          </ac:cxnSpMkLst>
        </pc:cxnChg>
        <pc:cxnChg chg="add del mod">
          <ac:chgData name="Sizz Flair" userId="af38644466e90d59" providerId="LiveId" clId="{D4806E47-6D68-4646-BB2B-FF0346DEBA0E}" dt="2024-05-04T12:52:45.332" v="3204" actId="11529"/>
          <ac:cxnSpMkLst>
            <pc:docMk/>
            <pc:sldMk cId="3978102970" sldId="276"/>
            <ac:cxnSpMk id="22" creationId="{0ABDF427-E952-5D37-BD0D-323F65DBF176}"/>
          </ac:cxnSpMkLst>
        </pc:cxnChg>
        <pc:cxnChg chg="add">
          <ac:chgData name="Sizz Flair" userId="af38644466e90d59" providerId="LiveId" clId="{D4806E47-6D68-4646-BB2B-FF0346DEBA0E}" dt="2024-05-04T12:52:55.878" v="3206" actId="11529"/>
          <ac:cxnSpMkLst>
            <pc:docMk/>
            <pc:sldMk cId="3978102970" sldId="276"/>
            <ac:cxnSpMk id="24" creationId="{BB355DFF-8DB1-8D8A-5EE3-EAF38B0C6FCE}"/>
          </ac:cxnSpMkLst>
        </pc:cxnChg>
        <pc:cxnChg chg="add">
          <ac:chgData name="Sizz Flair" userId="af38644466e90d59" providerId="LiveId" clId="{D4806E47-6D68-4646-BB2B-FF0346DEBA0E}" dt="2024-05-04T12:53:03.462" v="3207" actId="11529"/>
          <ac:cxnSpMkLst>
            <pc:docMk/>
            <pc:sldMk cId="3978102970" sldId="276"/>
            <ac:cxnSpMk id="26" creationId="{6E90DF87-DF05-E30B-1138-E6EC9D70586F}"/>
          </ac:cxnSpMkLst>
        </pc:cxnChg>
        <pc:cxnChg chg="add">
          <ac:chgData name="Sizz Flair" userId="af38644466e90d59" providerId="LiveId" clId="{D4806E47-6D68-4646-BB2B-FF0346DEBA0E}" dt="2024-05-04T12:53:07.570" v="3208" actId="11529"/>
          <ac:cxnSpMkLst>
            <pc:docMk/>
            <pc:sldMk cId="3978102970" sldId="276"/>
            <ac:cxnSpMk id="28" creationId="{F3684203-BB3B-D903-0681-9BAD752854AB}"/>
          </ac:cxnSpMkLst>
        </pc:cxnChg>
        <pc:cxnChg chg="add">
          <ac:chgData name="Sizz Flair" userId="af38644466e90d59" providerId="LiveId" clId="{D4806E47-6D68-4646-BB2B-FF0346DEBA0E}" dt="2024-05-04T12:53:11.342" v="3209" actId="11529"/>
          <ac:cxnSpMkLst>
            <pc:docMk/>
            <pc:sldMk cId="3978102970" sldId="276"/>
            <ac:cxnSpMk id="30" creationId="{DF682CEB-BF13-62F4-C037-FECA4846ED12}"/>
          </ac:cxnSpMkLst>
        </pc:cxnChg>
      </pc:sldChg>
      <pc:sldChg chg="addSp delSp modSp add mod">
        <pc:chgData name="Sizz Flair" userId="af38644466e90d59" providerId="LiveId" clId="{D4806E47-6D68-4646-BB2B-FF0346DEBA0E}" dt="2024-05-05T06:08:49.906" v="4032" actId="20577"/>
        <pc:sldMkLst>
          <pc:docMk/>
          <pc:sldMk cId="1505987722" sldId="277"/>
        </pc:sldMkLst>
        <pc:spChg chg="mod">
          <ac:chgData name="Sizz Flair" userId="af38644466e90d59" providerId="LiveId" clId="{D4806E47-6D68-4646-BB2B-FF0346DEBA0E}" dt="2024-05-04T13:03:10.561" v="3543" actId="13822"/>
          <ac:spMkLst>
            <pc:docMk/>
            <pc:sldMk cId="1505987722" sldId="277"/>
            <ac:spMk id="3" creationId="{097EC4C9-97A8-E62E-DAF4-097AD67D4CB4}"/>
          </ac:spMkLst>
        </pc:spChg>
        <pc:spChg chg="mod">
          <ac:chgData name="Sizz Flair" userId="af38644466e90d59" providerId="LiveId" clId="{D4806E47-6D68-4646-BB2B-FF0346DEBA0E}" dt="2024-05-04T13:03:12.826" v="3544" actId="13822"/>
          <ac:spMkLst>
            <pc:docMk/>
            <pc:sldMk cId="1505987722" sldId="277"/>
            <ac:spMk id="5" creationId="{C512B926-C212-738C-3FE0-7F29A0E4C21E}"/>
          </ac:spMkLst>
        </pc:spChg>
        <pc:spChg chg="mod">
          <ac:chgData name="Sizz Flair" userId="af38644466e90d59" providerId="LiveId" clId="{D4806E47-6D68-4646-BB2B-FF0346DEBA0E}" dt="2024-05-04T13:03:14.713" v="3545" actId="13822"/>
          <ac:spMkLst>
            <pc:docMk/>
            <pc:sldMk cId="1505987722" sldId="277"/>
            <ac:spMk id="6" creationId="{23CBB30F-BDA2-A818-2A28-CDA579A75B6E}"/>
          </ac:spMkLst>
        </pc:spChg>
        <pc:spChg chg="mod">
          <ac:chgData name="Sizz Flair" userId="af38644466e90d59" providerId="LiveId" clId="{D4806E47-6D68-4646-BB2B-FF0346DEBA0E}" dt="2024-05-04T12:57:22.742" v="3315" actId="1076"/>
          <ac:spMkLst>
            <pc:docMk/>
            <pc:sldMk cId="1505987722" sldId="277"/>
            <ac:spMk id="8" creationId="{1AAF25B7-8598-6485-F647-4B0EB4948424}"/>
          </ac:spMkLst>
        </pc:spChg>
        <pc:spChg chg="del">
          <ac:chgData name="Sizz Flair" userId="af38644466e90d59" providerId="LiveId" clId="{D4806E47-6D68-4646-BB2B-FF0346DEBA0E}" dt="2024-05-04T12:55:35.982" v="3284" actId="478"/>
          <ac:spMkLst>
            <pc:docMk/>
            <pc:sldMk cId="1505987722" sldId="277"/>
            <ac:spMk id="11" creationId="{3C534ABC-0D09-F565-0F01-BD4EBE3EF072}"/>
          </ac:spMkLst>
        </pc:spChg>
        <pc:spChg chg="del">
          <ac:chgData name="Sizz Flair" userId="af38644466e90d59" providerId="LiveId" clId="{D4806E47-6D68-4646-BB2B-FF0346DEBA0E}" dt="2024-05-04T12:55:35.982" v="3284" actId="478"/>
          <ac:spMkLst>
            <pc:docMk/>
            <pc:sldMk cId="1505987722" sldId="277"/>
            <ac:spMk id="12" creationId="{32CD9D1A-4A27-4CA6-FEAF-09C4DF973DA4}"/>
          </ac:spMkLst>
        </pc:spChg>
        <pc:spChg chg="del">
          <ac:chgData name="Sizz Flair" userId="af38644466e90d59" providerId="LiveId" clId="{D4806E47-6D68-4646-BB2B-FF0346DEBA0E}" dt="2024-05-04T12:55:35.982" v="3284" actId="478"/>
          <ac:spMkLst>
            <pc:docMk/>
            <pc:sldMk cId="1505987722" sldId="277"/>
            <ac:spMk id="13" creationId="{4BB4EAB8-BC11-AAB3-6FA0-82B6F2E7EBE8}"/>
          </ac:spMkLst>
        </pc:spChg>
        <pc:spChg chg="del">
          <ac:chgData name="Sizz Flair" userId="af38644466e90d59" providerId="LiveId" clId="{D4806E47-6D68-4646-BB2B-FF0346DEBA0E}" dt="2024-05-04T12:55:35.982" v="3284" actId="478"/>
          <ac:spMkLst>
            <pc:docMk/>
            <pc:sldMk cId="1505987722" sldId="277"/>
            <ac:spMk id="14" creationId="{8C119AA0-C827-6AFE-156B-8C434A6A66AF}"/>
          </ac:spMkLst>
        </pc:spChg>
        <pc:spChg chg="del">
          <ac:chgData name="Sizz Flair" userId="af38644466e90d59" providerId="LiveId" clId="{D4806E47-6D68-4646-BB2B-FF0346DEBA0E}" dt="2024-05-04T12:55:35.982" v="3284" actId="478"/>
          <ac:spMkLst>
            <pc:docMk/>
            <pc:sldMk cId="1505987722" sldId="277"/>
            <ac:spMk id="15" creationId="{0265D90E-5936-2371-2217-FCFF7E139E31}"/>
          </ac:spMkLst>
        </pc:spChg>
        <pc:spChg chg="del">
          <ac:chgData name="Sizz Flair" userId="af38644466e90d59" providerId="LiveId" clId="{D4806E47-6D68-4646-BB2B-FF0346DEBA0E}" dt="2024-05-04T12:55:35.982" v="3284" actId="478"/>
          <ac:spMkLst>
            <pc:docMk/>
            <pc:sldMk cId="1505987722" sldId="277"/>
            <ac:spMk id="16" creationId="{9977F2A0-2DC7-A413-C827-FEDE6808700B}"/>
          </ac:spMkLst>
        </pc:spChg>
        <pc:spChg chg="del">
          <ac:chgData name="Sizz Flair" userId="af38644466e90d59" providerId="LiveId" clId="{D4806E47-6D68-4646-BB2B-FF0346DEBA0E}" dt="2024-05-04T12:55:35.982" v="3284" actId="478"/>
          <ac:spMkLst>
            <pc:docMk/>
            <pc:sldMk cId="1505987722" sldId="277"/>
            <ac:spMk id="21" creationId="{B947EBED-B3C7-D8BF-917B-0B3F0D651FF3}"/>
          </ac:spMkLst>
        </pc:spChg>
        <pc:spChg chg="mod">
          <ac:chgData name="Sizz Flair" userId="af38644466e90d59" providerId="LiveId" clId="{D4806E47-6D68-4646-BB2B-FF0346DEBA0E}" dt="2024-05-05T06:08:49.906" v="4032" actId="20577"/>
          <ac:spMkLst>
            <pc:docMk/>
            <pc:sldMk cId="1505987722" sldId="277"/>
            <ac:spMk id="31" creationId="{F6DBD00E-D6AF-707B-BBEC-E03E9EC14766}"/>
          </ac:spMkLst>
        </pc:spChg>
        <pc:spChg chg="add mod">
          <ac:chgData name="Sizz Flair" userId="af38644466e90d59" providerId="LiveId" clId="{D4806E47-6D68-4646-BB2B-FF0346DEBA0E}" dt="2024-05-04T13:03:06.013" v="3541" actId="13822"/>
          <ac:spMkLst>
            <pc:docMk/>
            <pc:sldMk cId="1505987722" sldId="277"/>
            <ac:spMk id="48" creationId="{94379069-B98B-CD0F-21C1-DC61041AF9DA}"/>
          </ac:spMkLst>
        </pc:spChg>
        <pc:picChg chg="del">
          <ac:chgData name="Sizz Flair" userId="af38644466e90d59" providerId="LiveId" clId="{D4806E47-6D68-4646-BB2B-FF0346DEBA0E}" dt="2024-05-04T12:55:37.365" v="3285" actId="478"/>
          <ac:picMkLst>
            <pc:docMk/>
            <pc:sldMk cId="1505987722" sldId="277"/>
            <ac:picMk id="4" creationId="{E9CA5BCE-BAFB-CAEB-998C-32287B6E327E}"/>
          </ac:picMkLst>
        </pc:picChg>
        <pc:picChg chg="del">
          <ac:chgData name="Sizz Flair" userId="af38644466e90d59" providerId="LiveId" clId="{D4806E47-6D68-4646-BB2B-FF0346DEBA0E}" dt="2024-05-04T12:55:35.982" v="3284" actId="478"/>
          <ac:picMkLst>
            <pc:docMk/>
            <pc:sldMk cId="1505987722" sldId="277"/>
            <ac:picMk id="7" creationId="{75393887-A9B4-E381-D6E3-39BD1C6D10C4}"/>
          </ac:picMkLst>
        </pc:picChg>
        <pc:cxnChg chg="del mod">
          <ac:chgData name="Sizz Flair" userId="af38644466e90d59" providerId="LiveId" clId="{D4806E47-6D68-4646-BB2B-FF0346DEBA0E}" dt="2024-05-04T12:56:13.845" v="3301" actId="478"/>
          <ac:cxnSpMkLst>
            <pc:docMk/>
            <pc:sldMk cId="1505987722" sldId="277"/>
            <ac:cxnSpMk id="17" creationId="{2ABB4990-CC1A-7C54-83E7-2190EF075887}"/>
          </ac:cxnSpMkLst>
        </pc:cxnChg>
        <pc:cxnChg chg="del mod">
          <ac:chgData name="Sizz Flair" userId="af38644466e90d59" providerId="LiveId" clId="{D4806E47-6D68-4646-BB2B-FF0346DEBA0E}" dt="2024-05-04T12:56:17.949" v="3305" actId="478"/>
          <ac:cxnSpMkLst>
            <pc:docMk/>
            <pc:sldMk cId="1505987722" sldId="277"/>
            <ac:cxnSpMk id="19" creationId="{D2B0C17C-DA59-A6FE-BE4A-209A5C0726C6}"/>
          </ac:cxnSpMkLst>
        </pc:cxnChg>
        <pc:cxnChg chg="mod">
          <ac:chgData name="Sizz Flair" userId="af38644466e90d59" providerId="LiveId" clId="{D4806E47-6D68-4646-BB2B-FF0346DEBA0E}" dt="2024-05-04T12:57:46.406" v="3318" actId="1076"/>
          <ac:cxnSpMkLst>
            <pc:docMk/>
            <pc:sldMk cId="1505987722" sldId="277"/>
            <ac:cxnSpMk id="24" creationId="{BB355DFF-8DB1-8D8A-5EE3-EAF38B0C6FCE}"/>
          </ac:cxnSpMkLst>
        </pc:cxnChg>
        <pc:cxnChg chg="del mod">
          <ac:chgData name="Sizz Flair" userId="af38644466e90d59" providerId="LiveId" clId="{D4806E47-6D68-4646-BB2B-FF0346DEBA0E}" dt="2024-05-04T12:56:14.526" v="3302" actId="478"/>
          <ac:cxnSpMkLst>
            <pc:docMk/>
            <pc:sldMk cId="1505987722" sldId="277"/>
            <ac:cxnSpMk id="26" creationId="{6E90DF87-DF05-E30B-1138-E6EC9D70586F}"/>
          </ac:cxnSpMkLst>
        </pc:cxnChg>
        <pc:cxnChg chg="del mod">
          <ac:chgData name="Sizz Flair" userId="af38644466e90d59" providerId="LiveId" clId="{D4806E47-6D68-4646-BB2B-FF0346DEBA0E}" dt="2024-05-04T12:56:15.101" v="3303" actId="478"/>
          <ac:cxnSpMkLst>
            <pc:docMk/>
            <pc:sldMk cId="1505987722" sldId="277"/>
            <ac:cxnSpMk id="28" creationId="{F3684203-BB3B-D903-0681-9BAD752854AB}"/>
          </ac:cxnSpMkLst>
        </pc:cxnChg>
        <pc:cxnChg chg="del mod">
          <ac:chgData name="Sizz Flair" userId="af38644466e90d59" providerId="LiveId" clId="{D4806E47-6D68-4646-BB2B-FF0346DEBA0E}" dt="2024-05-04T12:56:15.814" v="3304" actId="478"/>
          <ac:cxnSpMkLst>
            <pc:docMk/>
            <pc:sldMk cId="1505987722" sldId="277"/>
            <ac:cxnSpMk id="30" creationId="{DF682CEB-BF13-62F4-C037-FECA4846ED12}"/>
          </ac:cxnSpMkLst>
        </pc:cxnChg>
        <pc:cxnChg chg="add mod">
          <ac:chgData name="Sizz Flair" userId="af38644466e90d59" providerId="LiveId" clId="{D4806E47-6D68-4646-BB2B-FF0346DEBA0E}" dt="2024-05-04T12:57:22.742" v="3315" actId="1076"/>
          <ac:cxnSpMkLst>
            <pc:docMk/>
            <pc:sldMk cId="1505987722" sldId="277"/>
            <ac:cxnSpMk id="50" creationId="{8FA8B290-DE7C-E2ED-C99B-3F81648E01B2}"/>
          </ac:cxnSpMkLst>
        </pc:cxnChg>
        <pc:cxnChg chg="add mod">
          <ac:chgData name="Sizz Flair" userId="af38644466e90d59" providerId="LiveId" clId="{D4806E47-6D68-4646-BB2B-FF0346DEBA0E}" dt="2024-05-04T12:57:28.110" v="3316" actId="1076"/>
          <ac:cxnSpMkLst>
            <pc:docMk/>
            <pc:sldMk cId="1505987722" sldId="277"/>
            <ac:cxnSpMk id="52" creationId="{9E0D8331-77D3-FD43-82B2-0498119BD3A1}"/>
          </ac:cxnSpMkLst>
        </pc:cxnChg>
        <pc:cxnChg chg="add mod">
          <ac:chgData name="Sizz Flair" userId="af38644466e90d59" providerId="LiveId" clId="{D4806E47-6D68-4646-BB2B-FF0346DEBA0E}" dt="2024-05-04T12:57:46.406" v="3318" actId="1076"/>
          <ac:cxnSpMkLst>
            <pc:docMk/>
            <pc:sldMk cId="1505987722" sldId="277"/>
            <ac:cxnSpMk id="54" creationId="{89397134-210F-93C7-1D25-94B3249992FB}"/>
          </ac:cxnSpMkLst>
        </pc:cxnChg>
        <pc:cxnChg chg="add mod">
          <ac:chgData name="Sizz Flair" userId="af38644466e90d59" providerId="LiveId" clId="{D4806E47-6D68-4646-BB2B-FF0346DEBA0E}" dt="2024-05-04T12:57:28.110" v="3316" actId="1076"/>
          <ac:cxnSpMkLst>
            <pc:docMk/>
            <pc:sldMk cId="1505987722" sldId="277"/>
            <ac:cxnSpMk id="56" creationId="{934244F0-8648-5F6E-E6C3-16338FF31EC6}"/>
          </ac:cxnSpMkLst>
        </pc:cxnChg>
        <pc:cxnChg chg="add mod">
          <ac:chgData name="Sizz Flair" userId="af38644466e90d59" providerId="LiveId" clId="{D4806E47-6D68-4646-BB2B-FF0346DEBA0E}" dt="2024-05-04T12:57:46.406" v="3318" actId="1076"/>
          <ac:cxnSpMkLst>
            <pc:docMk/>
            <pc:sldMk cId="1505987722" sldId="277"/>
            <ac:cxnSpMk id="58" creationId="{7A42BC8F-E6EB-C454-F95C-920267C05817}"/>
          </ac:cxnSpMkLst>
        </pc:cxnChg>
        <pc:cxnChg chg="add mod">
          <ac:chgData name="Sizz Flair" userId="af38644466e90d59" providerId="LiveId" clId="{D4806E47-6D68-4646-BB2B-FF0346DEBA0E}" dt="2024-05-04T12:57:46.406" v="3318" actId="1076"/>
          <ac:cxnSpMkLst>
            <pc:docMk/>
            <pc:sldMk cId="1505987722" sldId="277"/>
            <ac:cxnSpMk id="60" creationId="{9B46C290-C701-6EB1-BE67-59C1B2B6B497}"/>
          </ac:cxnSpMkLst>
        </pc:cxnChg>
        <pc:cxnChg chg="add mod">
          <ac:chgData name="Sizz Flair" userId="af38644466e90d59" providerId="LiveId" clId="{D4806E47-6D68-4646-BB2B-FF0346DEBA0E}" dt="2024-05-04T12:57:22.742" v="3315" actId="1076"/>
          <ac:cxnSpMkLst>
            <pc:docMk/>
            <pc:sldMk cId="1505987722" sldId="277"/>
            <ac:cxnSpMk id="62" creationId="{B3C14986-D026-9D9E-D747-8DB9DC11D388}"/>
          </ac:cxnSpMkLst>
        </pc:cxnChg>
        <pc:cxnChg chg="add mod">
          <ac:chgData name="Sizz Flair" userId="af38644466e90d59" providerId="LiveId" clId="{D4806E47-6D68-4646-BB2B-FF0346DEBA0E}" dt="2024-05-04T12:57:28.110" v="3316" actId="1076"/>
          <ac:cxnSpMkLst>
            <pc:docMk/>
            <pc:sldMk cId="1505987722" sldId="277"/>
            <ac:cxnSpMk id="64" creationId="{C37A7F3A-1BC7-51AA-283B-5F02A308ABBC}"/>
          </ac:cxnSpMkLst>
        </pc:cxnChg>
      </pc:sldChg>
      <pc:sldChg chg="addSp delSp modSp add mod">
        <pc:chgData name="Sizz Flair" userId="af38644466e90d59" providerId="LiveId" clId="{D4806E47-6D68-4646-BB2B-FF0346DEBA0E}" dt="2024-05-05T05:17:20.391" v="3673" actId="14826"/>
        <pc:sldMkLst>
          <pc:docMk/>
          <pc:sldMk cId="2387758907" sldId="278"/>
        </pc:sldMkLst>
        <pc:spChg chg="mod">
          <ac:chgData name="Sizz Flair" userId="af38644466e90d59" providerId="LiveId" clId="{D4806E47-6D68-4646-BB2B-FF0346DEBA0E}" dt="2024-05-05T05:16:40.351" v="3672"/>
          <ac:spMkLst>
            <pc:docMk/>
            <pc:sldMk cId="2387758907" sldId="278"/>
            <ac:spMk id="6" creationId="{5D417952-5A1A-CB81-7762-A54453F229C2}"/>
          </ac:spMkLst>
        </pc:spChg>
        <pc:spChg chg="del">
          <ac:chgData name="Sizz Flair" userId="af38644466e90d59" providerId="LiveId" clId="{D4806E47-6D68-4646-BB2B-FF0346DEBA0E}" dt="2024-05-04T13:12:38.073" v="3656" actId="478"/>
          <ac:spMkLst>
            <pc:docMk/>
            <pc:sldMk cId="2387758907" sldId="278"/>
            <ac:spMk id="7" creationId="{6F11F791-4EB7-1F33-74A5-1A6DF262C377}"/>
          </ac:spMkLst>
        </pc:spChg>
        <pc:spChg chg="del">
          <ac:chgData name="Sizz Flair" userId="af38644466e90d59" providerId="LiveId" clId="{D4806E47-6D68-4646-BB2B-FF0346DEBA0E}" dt="2024-05-04T13:12:38.913" v="3657" actId="478"/>
          <ac:spMkLst>
            <pc:docMk/>
            <pc:sldMk cId="2387758907" sldId="278"/>
            <ac:spMk id="8" creationId="{9232D0CF-DE40-1EE3-32B7-D6B244116A45}"/>
          </ac:spMkLst>
        </pc:spChg>
        <pc:spChg chg="del">
          <ac:chgData name="Sizz Flair" userId="af38644466e90d59" providerId="LiveId" clId="{D4806E47-6D68-4646-BB2B-FF0346DEBA0E}" dt="2024-05-04T13:12:40.528" v="3659" actId="478"/>
          <ac:spMkLst>
            <pc:docMk/>
            <pc:sldMk cId="2387758907" sldId="278"/>
            <ac:spMk id="12" creationId="{0CAE5793-F4C6-1E9E-A831-3838DC5030E7}"/>
          </ac:spMkLst>
        </pc:spChg>
        <pc:spChg chg="mod">
          <ac:chgData name="Sizz Flair" userId="af38644466e90d59" providerId="LiveId" clId="{D4806E47-6D68-4646-BB2B-FF0346DEBA0E}" dt="2024-05-04T13:12:34.882" v="3653" actId="20577"/>
          <ac:spMkLst>
            <pc:docMk/>
            <pc:sldMk cId="2387758907" sldId="278"/>
            <ac:spMk id="33" creationId="{00000000-0000-0000-0000-000000000000}"/>
          </ac:spMkLst>
        </pc:spChg>
        <pc:picChg chg="del">
          <ac:chgData name="Sizz Flair" userId="af38644466e90d59" providerId="LiveId" clId="{D4806E47-6D68-4646-BB2B-FF0346DEBA0E}" dt="2024-05-04T13:12:36.849" v="3655" actId="478"/>
          <ac:picMkLst>
            <pc:docMk/>
            <pc:sldMk cId="2387758907" sldId="278"/>
            <ac:picMk id="3" creationId="{209ED32C-913F-A625-7EFC-7CB738873475}"/>
          </ac:picMkLst>
        </pc:picChg>
        <pc:picChg chg="del">
          <ac:chgData name="Sizz Flair" userId="af38644466e90d59" providerId="LiveId" clId="{D4806E47-6D68-4646-BB2B-FF0346DEBA0E}" dt="2024-05-04T13:12:36.232" v="3654" actId="478"/>
          <ac:picMkLst>
            <pc:docMk/>
            <pc:sldMk cId="2387758907" sldId="278"/>
            <ac:picMk id="4" creationId="{B97D19B1-033A-E305-633D-DB35EA3D4F08}"/>
          </ac:picMkLst>
        </pc:picChg>
        <pc:picChg chg="add mod">
          <ac:chgData name="Sizz Flair" userId="af38644466e90d59" providerId="LiveId" clId="{D4806E47-6D68-4646-BB2B-FF0346DEBA0E}" dt="2024-05-05T05:17:20.391" v="3673" actId="14826"/>
          <ac:picMkLst>
            <pc:docMk/>
            <pc:sldMk cId="2387758907" sldId="278"/>
            <ac:picMk id="9" creationId="{2096DDC2-78ED-1ED7-B14D-9B2EA7400FC7}"/>
          </ac:picMkLst>
        </pc:picChg>
        <pc:picChg chg="del">
          <ac:chgData name="Sizz Flair" userId="af38644466e90d59" providerId="LiveId" clId="{D4806E47-6D68-4646-BB2B-FF0346DEBA0E}" dt="2024-05-04T13:12:39.592" v="3658" actId="478"/>
          <ac:picMkLst>
            <pc:docMk/>
            <pc:sldMk cId="2387758907" sldId="278"/>
            <ac:picMk id="11" creationId="{FB6A67EB-F3CA-4A66-79F0-B4731B579675}"/>
          </ac:picMkLst>
        </pc:picChg>
        <pc:picChg chg="add del">
          <ac:chgData name="Sizz Flair" userId="af38644466e90d59" providerId="LiveId" clId="{D4806E47-6D68-4646-BB2B-FF0346DEBA0E}" dt="2024-05-05T05:16:30.012" v="3667" actId="478"/>
          <ac:picMkLst>
            <pc:docMk/>
            <pc:sldMk cId="2387758907" sldId="278"/>
            <ac:picMk id="13" creationId="{1950C268-B5B5-1116-3FB6-70DA5EAA88BA}"/>
          </ac:picMkLst>
        </pc:picChg>
      </pc:sldChg>
      <pc:sldChg chg="add">
        <pc:chgData name="Sizz Flair" userId="af38644466e90d59" providerId="LiveId" clId="{D4806E47-6D68-4646-BB2B-FF0346DEBA0E}" dt="2024-05-05T05:17:30.856" v="3674" actId="2890"/>
        <pc:sldMkLst>
          <pc:docMk/>
          <pc:sldMk cId="2554218477" sldId="279"/>
        </pc:sldMkLst>
      </pc:sldChg>
      <pc:sldChg chg="add del ord">
        <pc:chgData name="Sizz Flair" userId="af38644466e90d59" providerId="LiveId" clId="{D4806E47-6D68-4646-BB2B-FF0346DEBA0E}" dt="2024-05-05T05:16:10.695" v="3664" actId="47"/>
        <pc:sldMkLst>
          <pc:docMk/>
          <pc:sldMk cId="4094220849" sldId="279"/>
        </pc:sldMkLst>
      </pc:sldChg>
      <pc:sldChg chg="addSp delSp modSp add mod">
        <pc:chgData name="Sizz Flair" userId="af38644466e90d59" providerId="LiveId" clId="{D4806E47-6D68-4646-BB2B-FF0346DEBA0E}" dt="2024-05-05T06:22:08.218" v="4435" actId="478"/>
        <pc:sldMkLst>
          <pc:docMk/>
          <pc:sldMk cId="2718774722" sldId="280"/>
        </pc:sldMkLst>
        <pc:spChg chg="add mod">
          <ac:chgData name="Sizz Flair" userId="af38644466e90d59" providerId="LiveId" clId="{D4806E47-6D68-4646-BB2B-FF0346DEBA0E}" dt="2024-05-05T05:34:17.295" v="3704" actId="13822"/>
          <ac:spMkLst>
            <pc:docMk/>
            <pc:sldMk cId="2718774722" sldId="280"/>
            <ac:spMk id="3" creationId="{D9838F95-CBB9-12CE-EF1E-D579509E46B6}"/>
          </ac:spMkLst>
        </pc:spChg>
        <pc:spChg chg="add mod">
          <ac:chgData name="Sizz Flair" userId="af38644466e90d59" providerId="LiveId" clId="{D4806E47-6D68-4646-BB2B-FF0346DEBA0E}" dt="2024-05-05T05:36:21.460" v="3726" actId="17032"/>
          <ac:spMkLst>
            <pc:docMk/>
            <pc:sldMk cId="2718774722" sldId="280"/>
            <ac:spMk id="4" creationId="{23FCA467-4A3C-2687-D493-4915C8C037AD}"/>
          </ac:spMkLst>
        </pc:spChg>
        <pc:spChg chg="add mod">
          <ac:chgData name="Sizz Flair" userId="af38644466e90d59" providerId="LiveId" clId="{D4806E47-6D68-4646-BB2B-FF0346DEBA0E}" dt="2024-05-05T05:35:39.509" v="3717" actId="1076"/>
          <ac:spMkLst>
            <pc:docMk/>
            <pc:sldMk cId="2718774722" sldId="280"/>
            <ac:spMk id="5" creationId="{60A3D5DE-66BD-36AD-2B57-C95599DF40E5}"/>
          </ac:spMkLst>
        </pc:spChg>
        <pc:spChg chg="del">
          <ac:chgData name="Sizz Flair" userId="af38644466e90d59" providerId="LiveId" clId="{D4806E47-6D68-4646-BB2B-FF0346DEBA0E}" dt="2024-05-05T06:22:08.218" v="4435" actId="478"/>
          <ac:spMkLst>
            <pc:docMk/>
            <pc:sldMk cId="2718774722" sldId="280"/>
            <ac:spMk id="6" creationId="{5D417952-5A1A-CB81-7762-A54453F229C2}"/>
          </ac:spMkLst>
        </pc:spChg>
        <pc:spChg chg="add mod">
          <ac:chgData name="Sizz Flair" userId="af38644466e90d59" providerId="LiveId" clId="{D4806E47-6D68-4646-BB2B-FF0346DEBA0E}" dt="2024-05-05T05:35:15.245" v="3714" actId="20577"/>
          <ac:spMkLst>
            <pc:docMk/>
            <pc:sldMk cId="2718774722" sldId="280"/>
            <ac:spMk id="7" creationId="{3A5AF693-4E12-5CE7-46A8-52453FDFCEF2}"/>
          </ac:spMkLst>
        </pc:spChg>
        <pc:spChg chg="add mod">
          <ac:chgData name="Sizz Flair" userId="af38644466e90d59" providerId="LiveId" clId="{D4806E47-6D68-4646-BB2B-FF0346DEBA0E}" dt="2024-05-05T05:37:45.087" v="3764" actId="14100"/>
          <ac:spMkLst>
            <pc:docMk/>
            <pc:sldMk cId="2718774722" sldId="280"/>
            <ac:spMk id="8" creationId="{3254E856-E876-6909-AC9D-0F35D5B0F2D8}"/>
          </ac:spMkLst>
        </pc:spChg>
        <pc:spChg chg="add mod">
          <ac:chgData name="Sizz Flair" userId="af38644466e90d59" providerId="LiveId" clId="{D4806E47-6D68-4646-BB2B-FF0346DEBA0E}" dt="2024-05-05T05:36:48.483" v="3732" actId="207"/>
          <ac:spMkLst>
            <pc:docMk/>
            <pc:sldMk cId="2718774722" sldId="280"/>
            <ac:spMk id="10" creationId="{D02B99F8-25CE-194B-AC5B-C4B86742BD1A}"/>
          </ac:spMkLst>
        </pc:spChg>
        <pc:spChg chg="add mod">
          <ac:chgData name="Sizz Flair" userId="af38644466e90d59" providerId="LiveId" clId="{D4806E47-6D68-4646-BB2B-FF0346DEBA0E}" dt="2024-05-05T05:43:43.025" v="3832" actId="14838"/>
          <ac:spMkLst>
            <pc:docMk/>
            <pc:sldMk cId="2718774722" sldId="280"/>
            <ac:spMk id="11" creationId="{881F2406-3811-AB04-7C1D-DE96CFCFD486}"/>
          </ac:spMkLst>
        </pc:spChg>
        <pc:spChg chg="mod">
          <ac:chgData name="Sizz Flair" userId="af38644466e90d59" providerId="LiveId" clId="{D4806E47-6D68-4646-BB2B-FF0346DEBA0E}" dt="2024-05-05T05:33:49.293" v="3700" actId="20577"/>
          <ac:spMkLst>
            <pc:docMk/>
            <pc:sldMk cId="2718774722" sldId="280"/>
            <ac:spMk id="33" creationId="{00000000-0000-0000-0000-000000000000}"/>
          </ac:spMkLst>
        </pc:spChg>
        <pc:picChg chg="del">
          <ac:chgData name="Sizz Flair" userId="af38644466e90d59" providerId="LiveId" clId="{D4806E47-6D68-4646-BB2B-FF0346DEBA0E}" dt="2024-05-05T05:33:34.649" v="3676" actId="478"/>
          <ac:picMkLst>
            <pc:docMk/>
            <pc:sldMk cId="2718774722" sldId="280"/>
            <ac:picMk id="9" creationId="{2096DDC2-78ED-1ED7-B14D-9B2EA7400FC7}"/>
          </ac:picMkLst>
        </pc:picChg>
      </pc:sldChg>
      <pc:sldChg chg="addSp delSp modSp add mod ord">
        <pc:chgData name="Sizz Flair" userId="af38644466e90d59" providerId="LiveId" clId="{D4806E47-6D68-4646-BB2B-FF0346DEBA0E}" dt="2024-05-05T06:22:13.505" v="4437" actId="478"/>
        <pc:sldMkLst>
          <pc:docMk/>
          <pc:sldMk cId="1404165606" sldId="281"/>
        </pc:sldMkLst>
        <pc:spChg chg="mod">
          <ac:chgData name="Sizz Flair" userId="af38644466e90d59" providerId="LiveId" clId="{D4806E47-6D68-4646-BB2B-FF0346DEBA0E}" dt="2024-05-05T05:45:59.122" v="3868" actId="1076"/>
          <ac:spMkLst>
            <pc:docMk/>
            <pc:sldMk cId="1404165606" sldId="281"/>
            <ac:spMk id="4" creationId="{23FCA467-4A3C-2687-D493-4915C8C037AD}"/>
          </ac:spMkLst>
        </pc:spChg>
        <pc:spChg chg="del">
          <ac:chgData name="Sizz Flair" userId="af38644466e90d59" providerId="LiveId" clId="{D4806E47-6D68-4646-BB2B-FF0346DEBA0E}" dt="2024-05-05T06:22:13.505" v="4437" actId="478"/>
          <ac:spMkLst>
            <pc:docMk/>
            <pc:sldMk cId="1404165606" sldId="281"/>
            <ac:spMk id="6" creationId="{5D417952-5A1A-CB81-7762-A54453F229C2}"/>
          </ac:spMkLst>
        </pc:spChg>
        <pc:spChg chg="add del mod">
          <ac:chgData name="Sizz Flair" userId="af38644466e90d59" providerId="LiveId" clId="{D4806E47-6D68-4646-BB2B-FF0346DEBA0E}" dt="2024-05-05T05:39:07.876" v="3772" actId="478"/>
          <ac:spMkLst>
            <pc:docMk/>
            <pc:sldMk cId="1404165606" sldId="281"/>
            <ac:spMk id="9" creationId="{7BEFF415-0AEB-D61C-7E37-5747CC9208A2}"/>
          </ac:spMkLst>
        </pc:spChg>
        <pc:spChg chg="mod">
          <ac:chgData name="Sizz Flair" userId="af38644466e90d59" providerId="LiveId" clId="{D4806E47-6D68-4646-BB2B-FF0346DEBA0E}" dt="2024-05-05T05:44:46.820" v="3862" actId="207"/>
          <ac:spMkLst>
            <pc:docMk/>
            <pc:sldMk cId="1404165606" sldId="281"/>
            <ac:spMk id="11" creationId="{881F2406-3811-AB04-7C1D-DE96CFCFD486}"/>
          </ac:spMkLst>
        </pc:spChg>
        <pc:spChg chg="add mod ord">
          <ac:chgData name="Sizz Flair" userId="af38644466e90d59" providerId="LiveId" clId="{D4806E47-6D68-4646-BB2B-FF0346DEBA0E}" dt="2024-05-05T05:40:01.337" v="3781" actId="171"/>
          <ac:spMkLst>
            <pc:docMk/>
            <pc:sldMk cId="1404165606" sldId="281"/>
            <ac:spMk id="12" creationId="{9F3B65ED-02C8-331D-C159-D0F1AF49EA4E}"/>
          </ac:spMkLst>
        </pc:spChg>
        <pc:spChg chg="add mod">
          <ac:chgData name="Sizz Flair" userId="af38644466e90d59" providerId="LiveId" clId="{D4806E47-6D68-4646-BB2B-FF0346DEBA0E}" dt="2024-05-05T05:45:22.375" v="3866" actId="207"/>
          <ac:spMkLst>
            <pc:docMk/>
            <pc:sldMk cId="1404165606" sldId="281"/>
            <ac:spMk id="13" creationId="{1DE7C1F2-A957-DF8E-0B74-9391AFEEF6C4}"/>
          </ac:spMkLst>
        </pc:spChg>
      </pc:sldChg>
      <pc:sldChg chg="addSp delSp modSp add mod">
        <pc:chgData name="Sizz Flair" userId="af38644466e90d59" providerId="LiveId" clId="{D4806E47-6D68-4646-BB2B-FF0346DEBA0E}" dt="2024-05-05T06:22:09.737" v="4436" actId="478"/>
        <pc:sldMkLst>
          <pc:docMk/>
          <pc:sldMk cId="1512376766" sldId="282"/>
        </pc:sldMkLst>
        <pc:spChg chg="mod">
          <ac:chgData name="Sizz Flair" userId="af38644466e90d59" providerId="LiveId" clId="{D4806E47-6D68-4646-BB2B-FF0346DEBA0E}" dt="2024-05-05T05:41:38.489" v="3804" actId="1076"/>
          <ac:spMkLst>
            <pc:docMk/>
            <pc:sldMk cId="1512376766" sldId="282"/>
            <ac:spMk id="3" creationId="{D9838F95-CBB9-12CE-EF1E-D579509E46B6}"/>
          </ac:spMkLst>
        </pc:spChg>
        <pc:spChg chg="del">
          <ac:chgData name="Sizz Flair" userId="af38644466e90d59" providerId="LiveId" clId="{D4806E47-6D68-4646-BB2B-FF0346DEBA0E}" dt="2024-05-05T06:22:09.737" v="4436" actId="478"/>
          <ac:spMkLst>
            <pc:docMk/>
            <pc:sldMk cId="1512376766" sldId="282"/>
            <ac:spMk id="6" creationId="{5D417952-5A1A-CB81-7762-A54453F229C2}"/>
          </ac:spMkLst>
        </pc:spChg>
        <pc:spChg chg="add mod ord">
          <ac:chgData name="Sizz Flair" userId="af38644466e90d59" providerId="LiveId" clId="{D4806E47-6D68-4646-BB2B-FF0346DEBA0E}" dt="2024-05-05T05:41:15.581" v="3793" actId="170"/>
          <ac:spMkLst>
            <pc:docMk/>
            <pc:sldMk cId="1512376766" sldId="282"/>
            <ac:spMk id="9" creationId="{BA416778-8DC6-7604-3D5B-9BF661441A2B}"/>
          </ac:spMkLst>
        </pc:spChg>
        <pc:spChg chg="mod">
          <ac:chgData name="Sizz Flair" userId="af38644466e90d59" providerId="LiveId" clId="{D4806E47-6D68-4646-BB2B-FF0346DEBA0E}" dt="2024-05-05T05:52:29.731" v="3920" actId="20577"/>
          <ac:spMkLst>
            <pc:docMk/>
            <pc:sldMk cId="1512376766" sldId="282"/>
            <ac:spMk id="11" creationId="{881F2406-3811-AB04-7C1D-DE96CFCFD486}"/>
          </ac:spMkLst>
        </pc:spChg>
        <pc:spChg chg="add mod">
          <ac:chgData name="Sizz Flair" userId="af38644466e90d59" providerId="LiveId" clId="{D4806E47-6D68-4646-BB2B-FF0346DEBA0E}" dt="2024-05-05T05:41:48.527" v="3807" actId="207"/>
          <ac:spMkLst>
            <pc:docMk/>
            <pc:sldMk cId="1512376766" sldId="282"/>
            <ac:spMk id="12" creationId="{8FAD24EA-7CF5-DDE0-B6C2-DFC3353C3B08}"/>
          </ac:spMkLst>
        </pc:spChg>
      </pc:sldChg>
      <pc:sldChg chg="add del">
        <pc:chgData name="Sizz Flair" userId="af38644466e90d59" providerId="LiveId" clId="{D4806E47-6D68-4646-BB2B-FF0346DEBA0E}" dt="2024-05-05T05:50:13.834" v="3892" actId="47"/>
        <pc:sldMkLst>
          <pc:docMk/>
          <pc:sldMk cId="713708961" sldId="283"/>
        </pc:sldMkLst>
      </pc:sldChg>
      <pc:sldChg chg="addSp delSp modSp add del mod ord">
        <pc:chgData name="Sizz Flair" userId="af38644466e90d59" providerId="LiveId" clId="{D4806E47-6D68-4646-BB2B-FF0346DEBA0E}" dt="2024-05-05T06:03:37.769" v="3961" actId="47"/>
        <pc:sldMkLst>
          <pc:docMk/>
          <pc:sldMk cId="771868761" sldId="283"/>
        </pc:sldMkLst>
        <pc:spChg chg="del">
          <ac:chgData name="Sizz Flair" userId="af38644466e90d59" providerId="LiveId" clId="{D4806E47-6D68-4646-BB2B-FF0346DEBA0E}" dt="2024-05-05T05:50:31.405" v="3898" actId="478"/>
          <ac:spMkLst>
            <pc:docMk/>
            <pc:sldMk cId="771868761" sldId="283"/>
            <ac:spMk id="3" creationId="{D9838F95-CBB9-12CE-EF1E-D579509E46B6}"/>
          </ac:spMkLst>
        </pc:spChg>
        <pc:spChg chg="mod">
          <ac:chgData name="Sizz Flair" userId="af38644466e90d59" providerId="LiveId" clId="{D4806E47-6D68-4646-BB2B-FF0346DEBA0E}" dt="2024-05-05T05:51:13.015" v="3906" actId="14100"/>
          <ac:spMkLst>
            <pc:docMk/>
            <pc:sldMk cId="771868761" sldId="283"/>
            <ac:spMk id="4" creationId="{23FCA467-4A3C-2687-D493-4915C8C037AD}"/>
          </ac:spMkLst>
        </pc:spChg>
        <pc:spChg chg="mod">
          <ac:chgData name="Sizz Flair" userId="af38644466e90d59" providerId="LiveId" clId="{D4806E47-6D68-4646-BB2B-FF0346DEBA0E}" dt="2024-05-05T05:51:22.090" v="3909" actId="1076"/>
          <ac:spMkLst>
            <pc:docMk/>
            <pc:sldMk cId="771868761" sldId="283"/>
            <ac:spMk id="5" creationId="{60A3D5DE-66BD-36AD-2B57-C95599DF40E5}"/>
          </ac:spMkLst>
        </pc:spChg>
        <pc:spChg chg="mod">
          <ac:chgData name="Sizz Flair" userId="af38644466e90d59" providerId="LiveId" clId="{D4806E47-6D68-4646-BB2B-FF0346DEBA0E}" dt="2024-05-05T05:50:58.666" v="3903" actId="1076"/>
          <ac:spMkLst>
            <pc:docMk/>
            <pc:sldMk cId="771868761" sldId="283"/>
            <ac:spMk id="7" creationId="{3A5AF693-4E12-5CE7-46A8-52453FDFCEF2}"/>
          </ac:spMkLst>
        </pc:spChg>
        <pc:spChg chg="mod">
          <ac:chgData name="Sizz Flair" userId="af38644466e90d59" providerId="LiveId" clId="{D4806E47-6D68-4646-BB2B-FF0346DEBA0E}" dt="2024-05-05T05:51:26.115" v="3910" actId="14100"/>
          <ac:spMkLst>
            <pc:docMk/>
            <pc:sldMk cId="771868761" sldId="283"/>
            <ac:spMk id="8" creationId="{3254E856-E876-6909-AC9D-0F35D5B0F2D8}"/>
          </ac:spMkLst>
        </pc:spChg>
        <pc:spChg chg="mod">
          <ac:chgData name="Sizz Flair" userId="af38644466e90d59" providerId="LiveId" clId="{D4806E47-6D68-4646-BB2B-FF0346DEBA0E}" dt="2024-05-05T05:51:28.233" v="3911" actId="1076"/>
          <ac:spMkLst>
            <pc:docMk/>
            <pc:sldMk cId="771868761" sldId="283"/>
            <ac:spMk id="10" creationId="{D02B99F8-25CE-194B-AC5B-C4B86742BD1A}"/>
          </ac:spMkLst>
        </pc:spChg>
        <pc:spChg chg="mod">
          <ac:chgData name="Sizz Flair" userId="af38644466e90d59" providerId="LiveId" clId="{D4806E47-6D68-4646-BB2B-FF0346DEBA0E}" dt="2024-05-05T05:52:22.021" v="3914" actId="20577"/>
          <ac:spMkLst>
            <pc:docMk/>
            <pc:sldMk cId="771868761" sldId="283"/>
            <ac:spMk id="11" creationId="{881F2406-3811-AB04-7C1D-DE96CFCFD486}"/>
          </ac:spMkLst>
        </pc:spChg>
        <pc:spChg chg="mod">
          <ac:chgData name="Sizz Flair" userId="af38644466e90d59" providerId="LiveId" clId="{D4806E47-6D68-4646-BB2B-FF0346DEBA0E}" dt="2024-05-05T05:52:13.529" v="3912" actId="1076"/>
          <ac:spMkLst>
            <pc:docMk/>
            <pc:sldMk cId="771868761" sldId="283"/>
            <ac:spMk id="12" creationId="{8FAD24EA-7CF5-DDE0-B6C2-DFC3353C3B08}"/>
          </ac:spMkLst>
        </pc:spChg>
        <pc:spChg chg="add mod ord">
          <ac:chgData name="Sizz Flair" userId="af38644466e90d59" providerId="LiveId" clId="{D4806E47-6D68-4646-BB2B-FF0346DEBA0E}" dt="2024-05-05T05:51:07.652" v="3905" actId="13822"/>
          <ac:spMkLst>
            <pc:docMk/>
            <pc:sldMk cId="771868761" sldId="283"/>
            <ac:spMk id="13" creationId="{2F1E5CF5-D3A7-51AB-445D-166D3799EEAF}"/>
          </ac:spMkLst>
        </pc:spChg>
        <pc:spChg chg="add mod">
          <ac:chgData name="Sizz Flair" userId="af38644466e90d59" providerId="LiveId" clId="{D4806E47-6D68-4646-BB2B-FF0346DEBA0E}" dt="2024-05-05T05:51:20.475" v="3908" actId="571"/>
          <ac:spMkLst>
            <pc:docMk/>
            <pc:sldMk cId="771868761" sldId="283"/>
            <ac:spMk id="14" creationId="{435B032D-7DA1-F41E-0E67-788B64D08A18}"/>
          </ac:spMkLst>
        </pc:spChg>
      </pc:sldChg>
      <pc:sldChg chg="addSp delSp modSp add mod ord">
        <pc:chgData name="Sizz Flair" userId="af38644466e90d59" providerId="LiveId" clId="{D4806E47-6D68-4646-BB2B-FF0346DEBA0E}" dt="2024-05-05T06:22:15.961" v="4438" actId="478"/>
        <pc:sldMkLst>
          <pc:docMk/>
          <pc:sldMk cId="67294928" sldId="284"/>
        </pc:sldMkLst>
        <pc:spChg chg="add del">
          <ac:chgData name="Sizz Flair" userId="af38644466e90d59" providerId="LiveId" clId="{D4806E47-6D68-4646-BB2B-FF0346DEBA0E}" dt="2024-05-05T06:00:53.175" v="3949" actId="478"/>
          <ac:spMkLst>
            <pc:docMk/>
            <pc:sldMk cId="67294928" sldId="284"/>
            <ac:spMk id="3" creationId="{F5999BFF-A8C3-20FC-27D7-C289E41D2861}"/>
          </ac:spMkLst>
        </pc:spChg>
        <pc:spChg chg="del mod">
          <ac:chgData name="Sizz Flair" userId="af38644466e90d59" providerId="LiveId" clId="{D4806E47-6D68-4646-BB2B-FF0346DEBA0E}" dt="2024-05-05T06:02:42.221" v="3952"/>
          <ac:spMkLst>
            <pc:docMk/>
            <pc:sldMk cId="67294928" sldId="284"/>
            <ac:spMk id="4" creationId="{23FCA467-4A3C-2687-D493-4915C8C037AD}"/>
          </ac:spMkLst>
        </pc:spChg>
        <pc:spChg chg="mod">
          <ac:chgData name="Sizz Flair" userId="af38644466e90d59" providerId="LiveId" clId="{D4806E47-6D68-4646-BB2B-FF0346DEBA0E}" dt="2024-05-05T05:59:33.940" v="3947" actId="1076"/>
          <ac:spMkLst>
            <pc:docMk/>
            <pc:sldMk cId="67294928" sldId="284"/>
            <ac:spMk id="5" creationId="{60A3D5DE-66BD-36AD-2B57-C95599DF40E5}"/>
          </ac:spMkLst>
        </pc:spChg>
        <pc:spChg chg="del">
          <ac:chgData name="Sizz Flair" userId="af38644466e90d59" providerId="LiveId" clId="{D4806E47-6D68-4646-BB2B-FF0346DEBA0E}" dt="2024-05-05T06:22:15.961" v="4438" actId="478"/>
          <ac:spMkLst>
            <pc:docMk/>
            <pc:sldMk cId="67294928" sldId="284"/>
            <ac:spMk id="6" creationId="{5D417952-5A1A-CB81-7762-A54453F229C2}"/>
          </ac:spMkLst>
        </pc:spChg>
        <pc:spChg chg="del mod">
          <ac:chgData name="Sizz Flair" userId="af38644466e90d59" providerId="LiveId" clId="{D4806E47-6D68-4646-BB2B-FF0346DEBA0E}" dt="2024-05-05T06:02:30.029" v="3950"/>
          <ac:spMkLst>
            <pc:docMk/>
            <pc:sldMk cId="67294928" sldId="284"/>
            <ac:spMk id="8" creationId="{3254E856-E876-6909-AC9D-0F35D5B0F2D8}"/>
          </ac:spMkLst>
        </pc:spChg>
        <pc:spChg chg="del">
          <ac:chgData name="Sizz Flair" userId="af38644466e90d59" providerId="LiveId" clId="{D4806E47-6D68-4646-BB2B-FF0346DEBA0E}" dt="2024-05-05T05:52:55.714" v="3928" actId="478"/>
          <ac:spMkLst>
            <pc:docMk/>
            <pc:sldMk cId="67294928" sldId="284"/>
            <ac:spMk id="9" creationId="{BA416778-8DC6-7604-3D5B-9BF661441A2B}"/>
          </ac:spMkLst>
        </pc:spChg>
        <pc:spChg chg="mod">
          <ac:chgData name="Sizz Flair" userId="af38644466e90d59" providerId="LiveId" clId="{D4806E47-6D68-4646-BB2B-FF0346DEBA0E}" dt="2024-05-05T05:53:07.588" v="3939" actId="20577"/>
          <ac:spMkLst>
            <pc:docMk/>
            <pc:sldMk cId="67294928" sldId="284"/>
            <ac:spMk id="11" creationId="{881F2406-3811-AB04-7C1D-DE96CFCFD486}"/>
          </ac:spMkLst>
        </pc:spChg>
        <pc:spChg chg="del">
          <ac:chgData name="Sizz Flair" userId="af38644466e90d59" providerId="LiveId" clId="{D4806E47-6D68-4646-BB2B-FF0346DEBA0E}" dt="2024-05-05T05:53:24.747" v="3944" actId="478"/>
          <ac:spMkLst>
            <pc:docMk/>
            <pc:sldMk cId="67294928" sldId="284"/>
            <ac:spMk id="12" creationId="{8FAD24EA-7CF5-DDE0-B6C2-DFC3353C3B08}"/>
          </ac:spMkLst>
        </pc:spChg>
        <pc:spChg chg="del">
          <ac:chgData name="Sizz Flair" userId="af38644466e90d59" providerId="LiveId" clId="{D4806E47-6D68-4646-BB2B-FF0346DEBA0E}" dt="2024-05-05T06:02:30.029" v="3950"/>
          <ac:spMkLst>
            <pc:docMk/>
            <pc:sldMk cId="67294928" sldId="284"/>
            <ac:spMk id="13" creationId="{2F1E5CF5-D3A7-51AB-445D-166D3799EEAF}"/>
          </ac:spMkLst>
        </pc:spChg>
        <pc:spChg chg="mod">
          <ac:chgData name="Sizz Flair" userId="af38644466e90d59" providerId="LiveId" clId="{D4806E47-6D68-4646-BB2B-FF0346DEBA0E}" dt="2024-05-05T06:02:30.029" v="3950"/>
          <ac:spMkLst>
            <pc:docMk/>
            <pc:sldMk cId="67294928" sldId="284"/>
            <ac:spMk id="14" creationId="{BC7A3DB4-6F25-65FB-BC03-3AA93657F01C}"/>
          </ac:spMkLst>
        </pc:spChg>
        <pc:spChg chg="add del mod">
          <ac:chgData name="Sizz Flair" userId="af38644466e90d59" providerId="LiveId" clId="{D4806E47-6D68-4646-BB2B-FF0346DEBA0E}" dt="2024-05-05T06:02:42.221" v="3952"/>
          <ac:spMkLst>
            <pc:docMk/>
            <pc:sldMk cId="67294928" sldId="284"/>
            <ac:spMk id="15" creationId="{D961B8DC-B9A8-4703-7D8F-4C6E4FE39F25}"/>
          </ac:spMkLst>
        </pc:spChg>
        <pc:spChg chg="mod">
          <ac:chgData name="Sizz Flair" userId="af38644466e90d59" providerId="LiveId" clId="{D4806E47-6D68-4646-BB2B-FF0346DEBA0E}" dt="2024-05-05T06:02:42.221" v="3952"/>
          <ac:spMkLst>
            <pc:docMk/>
            <pc:sldMk cId="67294928" sldId="284"/>
            <ac:spMk id="16" creationId="{6F60CE88-26BF-BF17-DB80-7A089FAA6DFA}"/>
          </ac:spMkLst>
        </pc:spChg>
        <pc:spChg chg="add mod ord">
          <ac:chgData name="Sizz Flair" userId="af38644466e90d59" providerId="LiveId" clId="{D4806E47-6D68-4646-BB2B-FF0346DEBA0E}" dt="2024-05-05T06:02:46.518" v="3954" actId="167"/>
          <ac:spMkLst>
            <pc:docMk/>
            <pc:sldMk cId="67294928" sldId="284"/>
            <ac:spMk id="17" creationId="{DCE76A96-E2BE-0B49-9AFA-A1C36327CE21}"/>
          </ac:spMkLst>
        </pc:spChg>
      </pc:sldChg>
      <pc:sldChg chg="addSp delSp modSp add mod">
        <pc:chgData name="Sizz Flair" userId="af38644466e90d59" providerId="LiveId" clId="{D4806E47-6D68-4646-BB2B-FF0346DEBA0E}" dt="2024-05-05T06:22:17.865" v="4439" actId="478"/>
        <pc:sldMkLst>
          <pc:docMk/>
          <pc:sldMk cId="2913686394" sldId="285"/>
        </pc:sldMkLst>
        <pc:spChg chg="add mod ord">
          <ac:chgData name="Sizz Flair" userId="af38644466e90d59" providerId="LiveId" clId="{D4806E47-6D68-4646-BB2B-FF0346DEBA0E}" dt="2024-05-05T06:05:43.309" v="3963" actId="14100"/>
          <ac:spMkLst>
            <pc:docMk/>
            <pc:sldMk cId="2913686394" sldId="285"/>
            <ac:spMk id="3" creationId="{440C426C-62DF-3859-3D86-341652BEB28D}"/>
          </ac:spMkLst>
        </pc:spChg>
        <pc:spChg chg="add mod">
          <ac:chgData name="Sizz Flair" userId="af38644466e90d59" providerId="LiveId" clId="{D4806E47-6D68-4646-BB2B-FF0346DEBA0E}" dt="2024-05-05T06:05:48.372" v="3964" actId="1076"/>
          <ac:spMkLst>
            <pc:docMk/>
            <pc:sldMk cId="2913686394" sldId="285"/>
            <ac:spMk id="4" creationId="{71DB57BF-E802-D7E5-9974-052403DC90C3}"/>
          </ac:spMkLst>
        </pc:spChg>
        <pc:spChg chg="del">
          <ac:chgData name="Sizz Flair" userId="af38644466e90d59" providerId="LiveId" clId="{D4806E47-6D68-4646-BB2B-FF0346DEBA0E}" dt="2024-05-05T06:22:17.865" v="4439" actId="478"/>
          <ac:spMkLst>
            <pc:docMk/>
            <pc:sldMk cId="2913686394" sldId="285"/>
            <ac:spMk id="6" creationId="{5D417952-5A1A-CB81-7762-A54453F229C2}"/>
          </ac:spMkLst>
        </pc:spChg>
        <pc:spChg chg="mod">
          <ac:chgData name="Sizz Flair" userId="af38644466e90d59" providerId="LiveId" clId="{D4806E47-6D68-4646-BB2B-FF0346DEBA0E}" dt="2024-05-05T06:03:11.166" v="3956"/>
          <ac:spMkLst>
            <pc:docMk/>
            <pc:sldMk cId="2913686394" sldId="285"/>
            <ac:spMk id="11" creationId="{881F2406-3811-AB04-7C1D-DE96CFCFD486}"/>
          </ac:spMkLst>
        </pc:spChg>
      </pc:sldChg>
      <pc:sldChg chg="addSp modSp add mod ord">
        <pc:chgData name="Sizz Flair" userId="af38644466e90d59" providerId="LiveId" clId="{D4806E47-6D68-4646-BB2B-FF0346DEBA0E}" dt="2024-05-05T06:33:09.183" v="4887" actId="113"/>
        <pc:sldMkLst>
          <pc:docMk/>
          <pc:sldMk cId="668357194" sldId="286"/>
        </pc:sldMkLst>
        <pc:spChg chg="add mod">
          <ac:chgData name="Sizz Flair" userId="af38644466e90d59" providerId="LiveId" clId="{D4806E47-6D68-4646-BB2B-FF0346DEBA0E}" dt="2024-05-05T06:22:21.065" v="4440"/>
          <ac:spMkLst>
            <pc:docMk/>
            <pc:sldMk cId="668357194" sldId="286"/>
            <ac:spMk id="3" creationId="{CE33988E-4DB1-FD38-CC41-5118AF83FC93}"/>
          </ac:spMkLst>
        </pc:spChg>
        <pc:spChg chg="add mod">
          <ac:chgData name="Sizz Flair" userId="af38644466e90d59" providerId="LiveId" clId="{D4806E47-6D68-4646-BB2B-FF0346DEBA0E}" dt="2024-05-05T06:23:25.979" v="4442"/>
          <ac:spMkLst>
            <pc:docMk/>
            <pc:sldMk cId="668357194" sldId="286"/>
            <ac:spMk id="4" creationId="{87D3037D-7C70-3490-A784-4B0154C23A4A}"/>
          </ac:spMkLst>
        </pc:spChg>
        <pc:spChg chg="mod">
          <ac:chgData name="Sizz Flair" userId="af38644466e90d59" providerId="LiveId" clId="{D4806E47-6D68-4646-BB2B-FF0346DEBA0E}" dt="2024-05-05T06:33:09.183" v="4887" actId="113"/>
          <ac:spMkLst>
            <pc:docMk/>
            <pc:sldMk cId="668357194" sldId="286"/>
            <ac:spMk id="5" creationId="{44F022FE-1AD5-72B3-CC0F-4B3DF8E1B9F7}"/>
          </ac:spMkLst>
        </pc:spChg>
        <pc:spChg chg="mod">
          <ac:chgData name="Sizz Flair" userId="af38644466e90d59" providerId="LiveId" clId="{D4806E47-6D68-4646-BB2B-FF0346DEBA0E}" dt="2024-05-05T06:29:39.830" v="4699" actId="20577"/>
          <ac:spMkLst>
            <pc:docMk/>
            <pc:sldMk cId="668357194" sldId="286"/>
            <ac:spMk id="33" creationId="{00000000-0000-0000-0000-000000000000}"/>
          </ac:spMkLst>
        </pc:spChg>
      </pc:sldChg>
      <pc:sldChg chg="add del">
        <pc:chgData name="Sizz Flair" userId="af38644466e90d59" providerId="LiveId" clId="{D4806E47-6D68-4646-BB2B-FF0346DEBA0E}" dt="2024-05-05T06:49:23.235" v="5067" actId="47"/>
        <pc:sldMkLst>
          <pc:docMk/>
          <pc:sldMk cId="3197723549" sldId="287"/>
        </pc:sldMkLst>
      </pc:sldChg>
      <pc:sldChg chg="modSp add mod">
        <pc:chgData name="Sizz Flair" userId="af38644466e90d59" providerId="LiveId" clId="{D4806E47-6D68-4646-BB2B-FF0346DEBA0E}" dt="2024-05-05T11:07:08.283" v="7593" actId="113"/>
        <pc:sldMkLst>
          <pc:docMk/>
          <pc:sldMk cId="1670356142" sldId="288"/>
        </pc:sldMkLst>
        <pc:spChg chg="mod">
          <ac:chgData name="Sizz Flair" userId="af38644466e90d59" providerId="LiveId" clId="{D4806E47-6D68-4646-BB2B-FF0346DEBA0E}" dt="2024-05-05T06:49:53.100" v="5070" actId="1076"/>
          <ac:spMkLst>
            <pc:docMk/>
            <pc:sldMk cId="1670356142" sldId="288"/>
            <ac:spMk id="4" creationId="{87D3037D-7C70-3490-A784-4B0154C23A4A}"/>
          </ac:spMkLst>
        </pc:spChg>
        <pc:spChg chg="mod">
          <ac:chgData name="Sizz Flair" userId="af38644466e90d59" providerId="LiveId" clId="{D4806E47-6D68-4646-BB2B-FF0346DEBA0E}" dt="2024-05-05T11:07:08.283" v="7593" actId="113"/>
          <ac:spMkLst>
            <pc:docMk/>
            <pc:sldMk cId="1670356142" sldId="288"/>
            <ac:spMk id="5" creationId="{44F022FE-1AD5-72B3-CC0F-4B3DF8E1B9F7}"/>
          </ac:spMkLst>
        </pc:spChg>
        <pc:spChg chg="mod">
          <ac:chgData name="Sizz Flair" userId="af38644466e90d59" providerId="LiveId" clId="{D4806E47-6D68-4646-BB2B-FF0346DEBA0E}" dt="2024-05-05T06:40:47.897" v="4918" actId="20577"/>
          <ac:spMkLst>
            <pc:docMk/>
            <pc:sldMk cId="1670356142" sldId="288"/>
            <ac:spMk id="33" creationId="{00000000-0000-0000-0000-000000000000}"/>
          </ac:spMkLst>
        </pc:spChg>
      </pc:sldChg>
      <pc:sldChg chg="addSp delSp modSp add mod">
        <pc:chgData name="Sizz Flair" userId="af38644466e90d59" providerId="LiveId" clId="{D4806E47-6D68-4646-BB2B-FF0346DEBA0E}" dt="2024-05-05T07:51:18.387" v="5929"/>
        <pc:sldMkLst>
          <pc:docMk/>
          <pc:sldMk cId="3632649086" sldId="289"/>
        </pc:sldMkLst>
        <pc:spChg chg="add del mod">
          <ac:chgData name="Sizz Flair" userId="af38644466e90d59" providerId="LiveId" clId="{D4806E47-6D68-4646-BB2B-FF0346DEBA0E}" dt="2024-05-05T07:48:53.945" v="5919" actId="478"/>
          <ac:spMkLst>
            <pc:docMk/>
            <pc:sldMk cId="3632649086" sldId="289"/>
            <ac:spMk id="3" creationId="{B4C4C580-3E18-803B-C50F-0BEF97C407C6}"/>
          </ac:spMkLst>
        </pc:spChg>
        <pc:spChg chg="del">
          <ac:chgData name="Sizz Flair" userId="af38644466e90d59" providerId="LiveId" clId="{D4806E47-6D68-4646-BB2B-FF0346DEBA0E}" dt="2024-05-05T07:00:11.721" v="5170" actId="478"/>
          <ac:spMkLst>
            <pc:docMk/>
            <pc:sldMk cId="3632649086" sldId="289"/>
            <ac:spMk id="4" creationId="{87D3037D-7C70-3490-A784-4B0154C23A4A}"/>
          </ac:spMkLst>
        </pc:spChg>
        <pc:spChg chg="del">
          <ac:chgData name="Sizz Flair" userId="af38644466e90d59" providerId="LiveId" clId="{D4806E47-6D68-4646-BB2B-FF0346DEBA0E}" dt="2024-05-05T06:53:23.804" v="5086" actId="478"/>
          <ac:spMkLst>
            <pc:docMk/>
            <pc:sldMk cId="3632649086" sldId="289"/>
            <ac:spMk id="5" creationId="{44F022FE-1AD5-72B3-CC0F-4B3DF8E1B9F7}"/>
          </ac:spMkLst>
        </pc:spChg>
        <pc:spChg chg="add del mod">
          <ac:chgData name="Sizz Flair" userId="af38644466e90d59" providerId="LiveId" clId="{D4806E47-6D68-4646-BB2B-FF0346DEBA0E}" dt="2024-05-05T06:53:54.069" v="5100" actId="478"/>
          <ac:spMkLst>
            <pc:docMk/>
            <pc:sldMk cId="3632649086" sldId="289"/>
            <ac:spMk id="6" creationId="{68A13FA0-A3A8-A064-4AE4-899D3A1FE90B}"/>
          </ac:spMkLst>
        </pc:spChg>
        <pc:spChg chg="add del mod">
          <ac:chgData name="Sizz Flair" userId="af38644466e90d59" providerId="LiveId" clId="{D4806E47-6D68-4646-BB2B-FF0346DEBA0E}" dt="2024-05-05T07:48:53.945" v="5919" actId="478"/>
          <ac:spMkLst>
            <pc:docMk/>
            <pc:sldMk cId="3632649086" sldId="289"/>
            <ac:spMk id="7" creationId="{4BA22A23-88CF-7189-FD03-82047922FE96}"/>
          </ac:spMkLst>
        </pc:spChg>
        <pc:spChg chg="add del mod">
          <ac:chgData name="Sizz Flair" userId="af38644466e90d59" providerId="LiveId" clId="{D4806E47-6D68-4646-BB2B-FF0346DEBA0E}" dt="2024-05-05T07:48:53.945" v="5919" actId="478"/>
          <ac:spMkLst>
            <pc:docMk/>
            <pc:sldMk cId="3632649086" sldId="289"/>
            <ac:spMk id="8" creationId="{A4C1615B-9CC2-26B3-21E5-0D0486862CA7}"/>
          </ac:spMkLst>
        </pc:spChg>
        <pc:spChg chg="add del mod">
          <ac:chgData name="Sizz Flair" userId="af38644466e90d59" providerId="LiveId" clId="{D4806E47-6D68-4646-BB2B-FF0346DEBA0E}" dt="2024-05-05T07:48:53.945" v="5919" actId="478"/>
          <ac:spMkLst>
            <pc:docMk/>
            <pc:sldMk cId="3632649086" sldId="289"/>
            <ac:spMk id="9" creationId="{3C43F632-4DF4-3C70-7ED6-3B9E0F42FF00}"/>
          </ac:spMkLst>
        </pc:spChg>
        <pc:spChg chg="add del mod">
          <ac:chgData name="Sizz Flair" userId="af38644466e90d59" providerId="LiveId" clId="{D4806E47-6D68-4646-BB2B-FF0346DEBA0E}" dt="2024-05-05T07:48:53.945" v="5919" actId="478"/>
          <ac:spMkLst>
            <pc:docMk/>
            <pc:sldMk cId="3632649086" sldId="289"/>
            <ac:spMk id="10" creationId="{0D649DD7-D14B-70A8-2C0B-36EC6D99E041}"/>
          </ac:spMkLst>
        </pc:spChg>
        <pc:spChg chg="add del mod">
          <ac:chgData name="Sizz Flair" userId="af38644466e90d59" providerId="LiveId" clId="{D4806E47-6D68-4646-BB2B-FF0346DEBA0E}" dt="2024-05-05T07:48:53.945" v="5919" actId="478"/>
          <ac:spMkLst>
            <pc:docMk/>
            <pc:sldMk cId="3632649086" sldId="289"/>
            <ac:spMk id="11" creationId="{36688ABD-E822-A2E5-97D7-286CA155CEE4}"/>
          </ac:spMkLst>
        </pc:spChg>
        <pc:spChg chg="add del mod">
          <ac:chgData name="Sizz Flair" userId="af38644466e90d59" providerId="LiveId" clId="{D4806E47-6D68-4646-BB2B-FF0346DEBA0E}" dt="2024-05-05T07:48:53.945" v="5919" actId="478"/>
          <ac:spMkLst>
            <pc:docMk/>
            <pc:sldMk cId="3632649086" sldId="289"/>
            <ac:spMk id="12" creationId="{71438E82-EA16-8C63-D77E-A24488E958CB}"/>
          </ac:spMkLst>
        </pc:spChg>
        <pc:spChg chg="add del mod">
          <ac:chgData name="Sizz Flair" userId="af38644466e90d59" providerId="LiveId" clId="{D4806E47-6D68-4646-BB2B-FF0346DEBA0E}" dt="2024-05-05T07:48:53.945" v="5919" actId="478"/>
          <ac:spMkLst>
            <pc:docMk/>
            <pc:sldMk cId="3632649086" sldId="289"/>
            <ac:spMk id="13" creationId="{24A4B95A-7C5C-3526-DEC5-7F7E1D9AB342}"/>
          </ac:spMkLst>
        </pc:spChg>
        <pc:spChg chg="add del mod">
          <ac:chgData name="Sizz Flair" userId="af38644466e90d59" providerId="LiveId" clId="{D4806E47-6D68-4646-BB2B-FF0346DEBA0E}" dt="2024-05-05T07:48:53.945" v="5919" actId="478"/>
          <ac:spMkLst>
            <pc:docMk/>
            <pc:sldMk cId="3632649086" sldId="289"/>
            <ac:spMk id="14" creationId="{CB17D50F-326B-F230-C13B-07AF4EC54668}"/>
          </ac:spMkLst>
        </pc:spChg>
        <pc:spChg chg="add del mod">
          <ac:chgData name="Sizz Flair" userId="af38644466e90d59" providerId="LiveId" clId="{D4806E47-6D68-4646-BB2B-FF0346DEBA0E}" dt="2024-05-05T07:48:53.945" v="5919" actId="478"/>
          <ac:spMkLst>
            <pc:docMk/>
            <pc:sldMk cId="3632649086" sldId="289"/>
            <ac:spMk id="15" creationId="{FF6E7933-7C7B-4674-C20E-73EF13EE5C73}"/>
          </ac:spMkLst>
        </pc:spChg>
        <pc:spChg chg="add del mod">
          <ac:chgData name="Sizz Flair" userId="af38644466e90d59" providerId="LiveId" clId="{D4806E47-6D68-4646-BB2B-FF0346DEBA0E}" dt="2024-05-05T07:48:53.945" v="5919" actId="478"/>
          <ac:spMkLst>
            <pc:docMk/>
            <pc:sldMk cId="3632649086" sldId="289"/>
            <ac:spMk id="16" creationId="{CB8CB0C5-B010-5D69-3AE4-B5646D934D47}"/>
          </ac:spMkLst>
        </pc:spChg>
        <pc:spChg chg="add del mod">
          <ac:chgData name="Sizz Flair" userId="af38644466e90d59" providerId="LiveId" clId="{D4806E47-6D68-4646-BB2B-FF0346DEBA0E}" dt="2024-05-05T07:48:53.945" v="5919" actId="478"/>
          <ac:spMkLst>
            <pc:docMk/>
            <pc:sldMk cId="3632649086" sldId="289"/>
            <ac:spMk id="17" creationId="{B26EDD35-DD1B-BAF5-D4B0-A6033EE13F1D}"/>
          </ac:spMkLst>
        </pc:spChg>
        <pc:spChg chg="add del mod">
          <ac:chgData name="Sizz Flair" userId="af38644466e90d59" providerId="LiveId" clId="{D4806E47-6D68-4646-BB2B-FF0346DEBA0E}" dt="2024-05-05T06:57:12.099" v="5156" actId="478"/>
          <ac:spMkLst>
            <pc:docMk/>
            <pc:sldMk cId="3632649086" sldId="289"/>
            <ac:spMk id="26" creationId="{18D8DE17-E021-8651-3731-F72D8405A733}"/>
          </ac:spMkLst>
        </pc:spChg>
        <pc:spChg chg="add del mod">
          <ac:chgData name="Sizz Flair" userId="af38644466e90d59" providerId="LiveId" clId="{D4806E47-6D68-4646-BB2B-FF0346DEBA0E}" dt="2024-05-05T06:57:12.099" v="5156" actId="478"/>
          <ac:spMkLst>
            <pc:docMk/>
            <pc:sldMk cId="3632649086" sldId="289"/>
            <ac:spMk id="27" creationId="{5F2DA6BE-5B76-CE7B-DA93-0241B7D814C3}"/>
          </ac:spMkLst>
        </pc:spChg>
        <pc:spChg chg="add del mod">
          <ac:chgData name="Sizz Flair" userId="af38644466e90d59" providerId="LiveId" clId="{D4806E47-6D68-4646-BB2B-FF0346DEBA0E}" dt="2024-05-05T06:57:12.099" v="5156" actId="478"/>
          <ac:spMkLst>
            <pc:docMk/>
            <pc:sldMk cId="3632649086" sldId="289"/>
            <ac:spMk id="28" creationId="{F1B4FAA2-DF36-8E2A-1FAA-EA020042EEC6}"/>
          </ac:spMkLst>
        </pc:spChg>
        <pc:spChg chg="add del mod">
          <ac:chgData name="Sizz Flair" userId="af38644466e90d59" providerId="LiveId" clId="{D4806E47-6D68-4646-BB2B-FF0346DEBA0E}" dt="2024-05-05T06:57:12.099" v="5156" actId="478"/>
          <ac:spMkLst>
            <pc:docMk/>
            <pc:sldMk cId="3632649086" sldId="289"/>
            <ac:spMk id="29" creationId="{137F41FD-25D6-1DEF-DEC0-C427F7BFA8B3}"/>
          </ac:spMkLst>
        </pc:spChg>
        <pc:spChg chg="add del mod">
          <ac:chgData name="Sizz Flair" userId="af38644466e90d59" providerId="LiveId" clId="{D4806E47-6D68-4646-BB2B-FF0346DEBA0E}" dt="2024-05-05T06:57:12.099" v="5156" actId="478"/>
          <ac:spMkLst>
            <pc:docMk/>
            <pc:sldMk cId="3632649086" sldId="289"/>
            <ac:spMk id="30" creationId="{E60733EA-E615-588F-039E-A02642DE6546}"/>
          </ac:spMkLst>
        </pc:spChg>
        <pc:spChg chg="add del mod">
          <ac:chgData name="Sizz Flair" userId="af38644466e90d59" providerId="LiveId" clId="{D4806E47-6D68-4646-BB2B-FF0346DEBA0E}" dt="2024-05-05T06:57:12.099" v="5156" actId="478"/>
          <ac:spMkLst>
            <pc:docMk/>
            <pc:sldMk cId="3632649086" sldId="289"/>
            <ac:spMk id="31" creationId="{0CB54976-2E9A-DC3E-37BC-31E46ACA9F75}"/>
          </ac:spMkLst>
        </pc:spChg>
        <pc:spChg chg="add del mod">
          <ac:chgData name="Sizz Flair" userId="af38644466e90d59" providerId="LiveId" clId="{D4806E47-6D68-4646-BB2B-FF0346DEBA0E}" dt="2024-05-05T07:48:53.945" v="5919" actId="478"/>
          <ac:spMkLst>
            <pc:docMk/>
            <pc:sldMk cId="3632649086" sldId="289"/>
            <ac:spMk id="32" creationId="{A21E0921-6626-B1BA-F09B-16AEB12D4455}"/>
          </ac:spMkLst>
        </pc:spChg>
        <pc:spChg chg="mod">
          <ac:chgData name="Sizz Flair" userId="af38644466e90d59" providerId="LiveId" clId="{D4806E47-6D68-4646-BB2B-FF0346DEBA0E}" dt="2024-05-05T06:53:22.134" v="5085" actId="20577"/>
          <ac:spMkLst>
            <pc:docMk/>
            <pc:sldMk cId="3632649086" sldId="289"/>
            <ac:spMk id="33" creationId="{00000000-0000-0000-0000-000000000000}"/>
          </ac:spMkLst>
        </pc:spChg>
        <pc:spChg chg="add del mod">
          <ac:chgData name="Sizz Flair" userId="af38644466e90d59" providerId="LiveId" clId="{D4806E47-6D68-4646-BB2B-FF0346DEBA0E}" dt="2024-05-05T07:48:53.945" v="5919" actId="478"/>
          <ac:spMkLst>
            <pc:docMk/>
            <pc:sldMk cId="3632649086" sldId="289"/>
            <ac:spMk id="34" creationId="{EFF70293-9141-4AB2-F701-A3E5825DDB0F}"/>
          </ac:spMkLst>
        </pc:spChg>
        <pc:spChg chg="add del mod">
          <ac:chgData name="Sizz Flair" userId="af38644466e90d59" providerId="LiveId" clId="{D4806E47-6D68-4646-BB2B-FF0346DEBA0E}" dt="2024-05-05T07:00:00.391" v="5165" actId="478"/>
          <ac:spMkLst>
            <pc:docMk/>
            <pc:sldMk cId="3632649086" sldId="289"/>
            <ac:spMk id="35" creationId="{F6047AA9-3E74-DEA7-E349-3AC743530661}"/>
          </ac:spMkLst>
        </pc:spChg>
        <pc:spChg chg="add del mod">
          <ac:chgData name="Sizz Flair" userId="af38644466e90d59" providerId="LiveId" clId="{D4806E47-6D68-4646-BB2B-FF0346DEBA0E}" dt="2024-05-05T06:59:56.839" v="5163" actId="478"/>
          <ac:spMkLst>
            <pc:docMk/>
            <pc:sldMk cId="3632649086" sldId="289"/>
            <ac:spMk id="36" creationId="{280292E1-7DB7-4354-957F-A346FFF4197C}"/>
          </ac:spMkLst>
        </pc:spChg>
        <pc:spChg chg="add del mod">
          <ac:chgData name="Sizz Flair" userId="af38644466e90d59" providerId="LiveId" clId="{D4806E47-6D68-4646-BB2B-FF0346DEBA0E}" dt="2024-05-05T07:48:53.945" v="5919" actId="478"/>
          <ac:spMkLst>
            <pc:docMk/>
            <pc:sldMk cId="3632649086" sldId="289"/>
            <ac:spMk id="37" creationId="{15429B49-A15F-8450-E122-A809B9AC745C}"/>
          </ac:spMkLst>
        </pc:spChg>
        <pc:spChg chg="add del mod">
          <ac:chgData name="Sizz Flair" userId="af38644466e90d59" providerId="LiveId" clId="{D4806E47-6D68-4646-BB2B-FF0346DEBA0E}" dt="2024-05-05T07:48:53.945" v="5919" actId="478"/>
          <ac:spMkLst>
            <pc:docMk/>
            <pc:sldMk cId="3632649086" sldId="289"/>
            <ac:spMk id="38" creationId="{A22FFC69-E7EB-EF32-A583-CD3DBC746890}"/>
          </ac:spMkLst>
        </pc:spChg>
        <pc:spChg chg="add del mod">
          <ac:chgData name="Sizz Flair" userId="af38644466e90d59" providerId="LiveId" clId="{D4806E47-6D68-4646-BB2B-FF0346DEBA0E}" dt="2024-05-05T07:02:05.683" v="5235" actId="478"/>
          <ac:spMkLst>
            <pc:docMk/>
            <pc:sldMk cId="3632649086" sldId="289"/>
            <ac:spMk id="39" creationId="{94F6AE09-3059-16DC-4609-E9FAF5858CEA}"/>
          </ac:spMkLst>
        </pc:spChg>
        <pc:spChg chg="add del mod">
          <ac:chgData name="Sizz Flair" userId="af38644466e90d59" providerId="LiveId" clId="{D4806E47-6D68-4646-BB2B-FF0346DEBA0E}" dt="2024-05-05T07:48:53.945" v="5919" actId="478"/>
          <ac:spMkLst>
            <pc:docMk/>
            <pc:sldMk cId="3632649086" sldId="289"/>
            <ac:spMk id="40" creationId="{EFE28C3F-593F-7594-7307-E29A5F6CE7D2}"/>
          </ac:spMkLst>
        </pc:spChg>
        <pc:spChg chg="add del mod">
          <ac:chgData name="Sizz Flair" userId="af38644466e90d59" providerId="LiveId" clId="{D4806E47-6D68-4646-BB2B-FF0346DEBA0E}" dt="2024-05-05T07:48:53.945" v="5919" actId="478"/>
          <ac:spMkLst>
            <pc:docMk/>
            <pc:sldMk cId="3632649086" sldId="289"/>
            <ac:spMk id="60" creationId="{8BA25B35-1F43-154A-2738-76C89FDC22FF}"/>
          </ac:spMkLst>
        </pc:spChg>
        <pc:spChg chg="add mod">
          <ac:chgData name="Sizz Flair" userId="af38644466e90d59" providerId="LiveId" clId="{D4806E47-6D68-4646-BB2B-FF0346DEBA0E}" dt="2024-05-05T07:51:18.387" v="5929"/>
          <ac:spMkLst>
            <pc:docMk/>
            <pc:sldMk cId="3632649086" sldId="289"/>
            <ac:spMk id="68" creationId="{D7C1E0FE-6686-DA8C-F8F4-CB232379B97D}"/>
          </ac:spMkLst>
        </pc:spChg>
        <pc:picChg chg="add del mod">
          <ac:chgData name="Sizz Flair" userId="af38644466e90d59" providerId="LiveId" clId="{D4806E47-6D68-4646-BB2B-FF0346DEBA0E}" dt="2024-05-05T07:50:33.275" v="5925" actId="478"/>
          <ac:picMkLst>
            <pc:docMk/>
            <pc:sldMk cId="3632649086" sldId="289"/>
            <ac:picMk id="65" creationId="{6206DD98-EA3A-0B6A-FCED-31BD7F746322}"/>
          </ac:picMkLst>
        </pc:picChg>
        <pc:picChg chg="add mod">
          <ac:chgData name="Sizz Flair" userId="af38644466e90d59" providerId="LiveId" clId="{D4806E47-6D68-4646-BB2B-FF0346DEBA0E}" dt="2024-05-05T07:51:01.332" v="5928" actId="14100"/>
          <ac:picMkLst>
            <pc:docMk/>
            <pc:sldMk cId="3632649086" sldId="289"/>
            <ac:picMk id="67" creationId="{A5B9250D-18A3-45DD-3E30-4FC717A4322B}"/>
          </ac:picMkLst>
        </pc:picChg>
        <pc:cxnChg chg="add del mod">
          <ac:chgData name="Sizz Flair" userId="af38644466e90d59" providerId="LiveId" clId="{D4806E47-6D68-4646-BB2B-FF0346DEBA0E}" dt="2024-05-05T06:56:37.709" v="5151" actId="11529"/>
          <ac:cxnSpMkLst>
            <pc:docMk/>
            <pc:sldMk cId="3632649086" sldId="289"/>
            <ac:cxnSpMk id="19" creationId="{5D494475-D848-4C1D-DC17-2D322046D462}"/>
          </ac:cxnSpMkLst>
        </pc:cxnChg>
        <pc:cxnChg chg="add del mod">
          <ac:chgData name="Sizz Flair" userId="af38644466e90d59" providerId="LiveId" clId="{D4806E47-6D68-4646-BB2B-FF0346DEBA0E}" dt="2024-05-05T06:56:37.325" v="5150" actId="11529"/>
          <ac:cxnSpMkLst>
            <pc:docMk/>
            <pc:sldMk cId="3632649086" sldId="289"/>
            <ac:cxnSpMk id="21" creationId="{CD3FB42A-F80E-21D9-DA9D-93D052691A80}"/>
          </ac:cxnSpMkLst>
        </pc:cxnChg>
        <pc:cxnChg chg="add del mod">
          <ac:chgData name="Sizz Flair" userId="af38644466e90d59" providerId="LiveId" clId="{D4806E47-6D68-4646-BB2B-FF0346DEBA0E}" dt="2024-05-05T06:56:36.869" v="5149" actId="11529"/>
          <ac:cxnSpMkLst>
            <pc:docMk/>
            <pc:sldMk cId="3632649086" sldId="289"/>
            <ac:cxnSpMk id="23" creationId="{35DBC7E6-572E-C8E6-37D0-B091640E7655}"/>
          </ac:cxnSpMkLst>
        </pc:cxnChg>
        <pc:cxnChg chg="add del mod">
          <ac:chgData name="Sizz Flair" userId="af38644466e90d59" providerId="LiveId" clId="{D4806E47-6D68-4646-BB2B-FF0346DEBA0E}" dt="2024-05-05T06:56:36.452" v="5148" actId="11529"/>
          <ac:cxnSpMkLst>
            <pc:docMk/>
            <pc:sldMk cId="3632649086" sldId="289"/>
            <ac:cxnSpMk id="25" creationId="{3F395F30-40BB-AFA5-B376-87E397967054}"/>
          </ac:cxnSpMkLst>
        </pc:cxnChg>
        <pc:cxnChg chg="add del mod">
          <ac:chgData name="Sizz Flair" userId="af38644466e90d59" providerId="LiveId" clId="{D4806E47-6D68-4646-BB2B-FF0346DEBA0E}" dt="2024-05-05T07:48:53.945" v="5919" actId="478"/>
          <ac:cxnSpMkLst>
            <pc:docMk/>
            <pc:sldMk cId="3632649086" sldId="289"/>
            <ac:cxnSpMk id="42" creationId="{223E0556-1BCB-9D0B-0B30-6D8E36ED200E}"/>
          </ac:cxnSpMkLst>
        </pc:cxnChg>
        <pc:cxnChg chg="add del mod">
          <ac:chgData name="Sizz Flair" userId="af38644466e90d59" providerId="LiveId" clId="{D4806E47-6D68-4646-BB2B-FF0346DEBA0E}" dt="2024-05-05T07:48:53.945" v="5919" actId="478"/>
          <ac:cxnSpMkLst>
            <pc:docMk/>
            <pc:sldMk cId="3632649086" sldId="289"/>
            <ac:cxnSpMk id="44" creationId="{2C000791-2267-CDD9-4764-4AAAF5749FC2}"/>
          </ac:cxnSpMkLst>
        </pc:cxnChg>
        <pc:cxnChg chg="add del mod">
          <ac:chgData name="Sizz Flair" userId="af38644466e90d59" providerId="LiveId" clId="{D4806E47-6D68-4646-BB2B-FF0346DEBA0E}" dt="2024-05-05T07:48:53.945" v="5919" actId="478"/>
          <ac:cxnSpMkLst>
            <pc:docMk/>
            <pc:sldMk cId="3632649086" sldId="289"/>
            <ac:cxnSpMk id="46" creationId="{303AB118-8F11-90EA-7F8D-EAD766D2B6E5}"/>
          </ac:cxnSpMkLst>
        </pc:cxnChg>
        <pc:cxnChg chg="add del mod">
          <ac:chgData name="Sizz Flair" userId="af38644466e90d59" providerId="LiveId" clId="{D4806E47-6D68-4646-BB2B-FF0346DEBA0E}" dt="2024-05-05T07:48:53.945" v="5919" actId="478"/>
          <ac:cxnSpMkLst>
            <pc:docMk/>
            <pc:sldMk cId="3632649086" sldId="289"/>
            <ac:cxnSpMk id="53" creationId="{A078D1EA-48FA-9AAA-08E9-C388015E7FC5}"/>
          </ac:cxnSpMkLst>
        </pc:cxnChg>
        <pc:cxnChg chg="add del mod">
          <ac:chgData name="Sizz Flair" userId="af38644466e90d59" providerId="LiveId" clId="{D4806E47-6D68-4646-BB2B-FF0346DEBA0E}" dt="2024-05-05T07:48:53.945" v="5919" actId="478"/>
          <ac:cxnSpMkLst>
            <pc:docMk/>
            <pc:sldMk cId="3632649086" sldId="289"/>
            <ac:cxnSpMk id="55" creationId="{3BB6AACF-C2B7-E753-FA04-636403CE33DD}"/>
          </ac:cxnSpMkLst>
        </pc:cxnChg>
        <pc:cxnChg chg="add del mod">
          <ac:chgData name="Sizz Flair" userId="af38644466e90d59" providerId="LiveId" clId="{D4806E47-6D68-4646-BB2B-FF0346DEBA0E}" dt="2024-05-05T07:48:53.945" v="5919" actId="478"/>
          <ac:cxnSpMkLst>
            <pc:docMk/>
            <pc:sldMk cId="3632649086" sldId="289"/>
            <ac:cxnSpMk id="57" creationId="{B52C839C-328F-0C52-9C76-59164DA18177}"/>
          </ac:cxnSpMkLst>
        </pc:cxnChg>
        <pc:cxnChg chg="add del mod">
          <ac:chgData name="Sizz Flair" userId="af38644466e90d59" providerId="LiveId" clId="{D4806E47-6D68-4646-BB2B-FF0346DEBA0E}" dt="2024-05-05T07:48:53.945" v="5919" actId="478"/>
          <ac:cxnSpMkLst>
            <pc:docMk/>
            <pc:sldMk cId="3632649086" sldId="289"/>
            <ac:cxnSpMk id="59" creationId="{15E1C86B-39B8-73F6-EB96-07264A3930FA}"/>
          </ac:cxnSpMkLst>
        </pc:cxnChg>
        <pc:cxnChg chg="add del mod">
          <ac:chgData name="Sizz Flair" userId="af38644466e90d59" providerId="LiveId" clId="{D4806E47-6D68-4646-BB2B-FF0346DEBA0E}" dt="2024-05-05T07:48:53.945" v="5919" actId="478"/>
          <ac:cxnSpMkLst>
            <pc:docMk/>
            <pc:sldMk cId="3632649086" sldId="289"/>
            <ac:cxnSpMk id="62" creationId="{2C3EEA7B-4589-1475-FFF7-707902757A46}"/>
          </ac:cxnSpMkLst>
        </pc:cxnChg>
      </pc:sldChg>
      <pc:sldChg chg="modSp add mod">
        <pc:chgData name="Sizz Flair" userId="af38644466e90d59" providerId="LiveId" clId="{D4806E47-6D68-4646-BB2B-FF0346DEBA0E}" dt="2024-05-05T10:49:26.320" v="7266" actId="1076"/>
        <pc:sldMkLst>
          <pc:docMk/>
          <pc:sldMk cId="609888004" sldId="290"/>
        </pc:sldMkLst>
        <pc:spChg chg="mod">
          <ac:chgData name="Sizz Flair" userId="af38644466e90d59" providerId="LiveId" clId="{D4806E47-6D68-4646-BB2B-FF0346DEBA0E}" dt="2024-05-05T07:10:28.244" v="5540"/>
          <ac:spMkLst>
            <pc:docMk/>
            <pc:sldMk cId="609888004" sldId="290"/>
            <ac:spMk id="4" creationId="{87D3037D-7C70-3490-A784-4B0154C23A4A}"/>
          </ac:spMkLst>
        </pc:spChg>
        <pc:spChg chg="mod">
          <ac:chgData name="Sizz Flair" userId="af38644466e90d59" providerId="LiveId" clId="{D4806E47-6D68-4646-BB2B-FF0346DEBA0E}" dt="2024-05-05T10:49:26.320" v="7266" actId="1076"/>
          <ac:spMkLst>
            <pc:docMk/>
            <pc:sldMk cId="609888004" sldId="290"/>
            <ac:spMk id="5" creationId="{44F022FE-1AD5-72B3-CC0F-4B3DF8E1B9F7}"/>
          </ac:spMkLst>
        </pc:spChg>
        <pc:spChg chg="mod">
          <ac:chgData name="Sizz Flair" userId="af38644466e90d59" providerId="LiveId" clId="{D4806E47-6D68-4646-BB2B-FF0346DEBA0E}" dt="2024-05-05T07:06:41.507" v="5277" actId="20577"/>
          <ac:spMkLst>
            <pc:docMk/>
            <pc:sldMk cId="609888004" sldId="290"/>
            <ac:spMk id="33" creationId="{00000000-0000-0000-0000-000000000000}"/>
          </ac:spMkLst>
        </pc:spChg>
      </pc:sldChg>
      <pc:sldChg chg="addSp delSp modSp add mod ord">
        <pc:chgData name="Sizz Flair" userId="af38644466e90d59" providerId="LiveId" clId="{D4806E47-6D68-4646-BB2B-FF0346DEBA0E}" dt="2024-05-05T10:57:15.799" v="7374"/>
        <pc:sldMkLst>
          <pc:docMk/>
          <pc:sldMk cId="1405520414" sldId="291"/>
        </pc:sldMkLst>
        <pc:spChg chg="add mod">
          <ac:chgData name="Sizz Flair" userId="af38644466e90d59" providerId="LiveId" clId="{D4806E47-6D68-4646-BB2B-FF0346DEBA0E}" dt="2024-05-05T10:57:15.799" v="7374"/>
          <ac:spMkLst>
            <pc:docMk/>
            <pc:sldMk cId="1405520414" sldId="291"/>
            <ac:spMk id="3" creationId="{C7E9FF8B-E34B-E3A8-13F9-58BD0391DC69}"/>
          </ac:spMkLst>
        </pc:spChg>
        <pc:spChg chg="del">
          <ac:chgData name="Sizz Flair" userId="af38644466e90d59" providerId="LiveId" clId="{D4806E47-6D68-4646-BB2B-FF0346DEBA0E}" dt="2024-05-05T10:08:48.582" v="6954" actId="478"/>
          <ac:spMkLst>
            <pc:docMk/>
            <pc:sldMk cId="1405520414" sldId="291"/>
            <ac:spMk id="4" creationId="{87D3037D-7C70-3490-A784-4B0154C23A4A}"/>
          </ac:spMkLst>
        </pc:spChg>
        <pc:spChg chg="mod">
          <ac:chgData name="Sizz Flair" userId="af38644466e90d59" providerId="LiveId" clId="{D4806E47-6D68-4646-BB2B-FF0346DEBA0E}" dt="2024-05-05T10:51:36.996" v="7369" actId="20577"/>
          <ac:spMkLst>
            <pc:docMk/>
            <pc:sldMk cId="1405520414" sldId="291"/>
            <ac:spMk id="5" creationId="{44F022FE-1AD5-72B3-CC0F-4B3DF8E1B9F7}"/>
          </ac:spMkLst>
        </pc:spChg>
        <pc:spChg chg="mod">
          <ac:chgData name="Sizz Flair" userId="af38644466e90d59" providerId="LiveId" clId="{D4806E47-6D68-4646-BB2B-FF0346DEBA0E}" dt="2024-05-05T09:33:56.620" v="6178" actId="20577"/>
          <ac:spMkLst>
            <pc:docMk/>
            <pc:sldMk cId="1405520414" sldId="291"/>
            <ac:spMk id="33" creationId="{00000000-0000-0000-0000-000000000000}"/>
          </ac:spMkLst>
        </pc:spChg>
      </pc:sldChg>
      <pc:sldChg chg="modSp add mod ord">
        <pc:chgData name="Sizz Flair" userId="af38644466e90d59" providerId="LiveId" clId="{D4806E47-6D68-4646-BB2B-FF0346DEBA0E}" dt="2024-05-05T11:02:59.504" v="7592" actId="20577"/>
        <pc:sldMkLst>
          <pc:docMk/>
          <pc:sldMk cId="362749629" sldId="292"/>
        </pc:sldMkLst>
        <pc:spChg chg="mod">
          <ac:chgData name="Sizz Flair" userId="af38644466e90d59" providerId="LiveId" clId="{D4806E47-6D68-4646-BB2B-FF0346DEBA0E}" dt="2024-05-05T11:02:59.504" v="7592" actId="20577"/>
          <ac:spMkLst>
            <pc:docMk/>
            <pc:sldMk cId="362749629" sldId="292"/>
            <ac:spMk id="5" creationId="{44F022FE-1AD5-72B3-CC0F-4B3DF8E1B9F7}"/>
          </ac:spMkLst>
        </pc:spChg>
        <pc:spChg chg="mod">
          <ac:chgData name="Sizz Flair" userId="af38644466e90d59" providerId="LiveId" clId="{D4806E47-6D68-4646-BB2B-FF0346DEBA0E}" dt="2024-05-05T09:28:34.727" v="6096" actId="20577"/>
          <ac:spMkLst>
            <pc:docMk/>
            <pc:sldMk cId="362749629" sldId="292"/>
            <ac:spMk id="33" creationId="{00000000-0000-0000-0000-000000000000}"/>
          </ac:spMkLst>
        </pc:spChg>
      </pc:sldChg>
      <pc:sldChg chg="addSp delSp modSp add mod">
        <pc:chgData name="Sizz Flair" userId="af38644466e90d59" providerId="LiveId" clId="{D4806E47-6D68-4646-BB2B-FF0346DEBA0E}" dt="2024-05-05T10:57:41.570" v="7377" actId="20577"/>
        <pc:sldMkLst>
          <pc:docMk/>
          <pc:sldMk cId="3696402566" sldId="293"/>
        </pc:sldMkLst>
        <pc:spChg chg="add mod">
          <ac:chgData name="Sizz Flair" userId="af38644466e90d59" providerId="LiveId" clId="{D4806E47-6D68-4646-BB2B-FF0346DEBA0E}" dt="2024-05-05T10:57:29.054" v="7375"/>
          <ac:spMkLst>
            <pc:docMk/>
            <pc:sldMk cId="3696402566" sldId="293"/>
            <ac:spMk id="3" creationId="{4940154B-9A0B-1AF7-7589-1A2566142789}"/>
          </ac:spMkLst>
        </pc:spChg>
        <pc:spChg chg="del">
          <ac:chgData name="Sizz Flair" userId="af38644466e90d59" providerId="LiveId" clId="{D4806E47-6D68-4646-BB2B-FF0346DEBA0E}" dt="2024-05-05T10:08:53.329" v="6955" actId="478"/>
          <ac:spMkLst>
            <pc:docMk/>
            <pc:sldMk cId="3696402566" sldId="293"/>
            <ac:spMk id="4" creationId="{87D3037D-7C70-3490-A784-4B0154C23A4A}"/>
          </ac:spMkLst>
        </pc:spChg>
        <pc:spChg chg="mod">
          <ac:chgData name="Sizz Flair" userId="af38644466e90d59" providerId="LiveId" clId="{D4806E47-6D68-4646-BB2B-FF0346DEBA0E}" dt="2024-05-05T10:57:41.570" v="7377" actId="20577"/>
          <ac:spMkLst>
            <pc:docMk/>
            <pc:sldMk cId="3696402566" sldId="293"/>
            <ac:spMk id="5" creationId="{44F022FE-1AD5-72B3-CC0F-4B3DF8E1B9F7}"/>
          </ac:spMkLst>
        </pc:spChg>
      </pc:sldChg>
    </pc:docChg>
  </pc:docChgLst>
  <pc:docChgLst>
    <pc:chgData name="Sizz Flair" userId="af38644466e90d59" providerId="LiveId" clId="{3DB00F0A-0C32-41B1-BE5D-71B9399AD9B5}"/>
    <pc:docChg chg="undo custSel addSld modSld sldOrd">
      <pc:chgData name="Sizz Flair" userId="af38644466e90d59" providerId="LiveId" clId="{3DB00F0A-0C32-41B1-BE5D-71B9399AD9B5}" dt="2024-07-04T09:31:18.231" v="2604" actId="20577"/>
      <pc:docMkLst>
        <pc:docMk/>
      </pc:docMkLst>
      <pc:sldChg chg="modSp mod">
        <pc:chgData name="Sizz Flair" userId="af38644466e90d59" providerId="LiveId" clId="{3DB00F0A-0C32-41B1-BE5D-71B9399AD9B5}" dt="2024-07-04T09:12:57.391" v="1851" actId="1076"/>
        <pc:sldMkLst>
          <pc:docMk/>
          <pc:sldMk cId="4042356251" sldId="312"/>
        </pc:sldMkLst>
        <pc:spChg chg="mod">
          <ac:chgData name="Sizz Flair" userId="af38644466e90d59" providerId="LiveId" clId="{3DB00F0A-0C32-41B1-BE5D-71B9399AD9B5}" dt="2024-07-04T09:12:57.391" v="1851" actId="1076"/>
          <ac:spMkLst>
            <pc:docMk/>
            <pc:sldMk cId="4042356251" sldId="312"/>
            <ac:spMk id="5" creationId="{7615E86E-E727-6190-C04D-7C7F4FADFBD2}"/>
          </ac:spMkLst>
        </pc:spChg>
      </pc:sldChg>
      <pc:sldChg chg="modSp mod">
        <pc:chgData name="Sizz Flair" userId="af38644466e90d59" providerId="LiveId" clId="{3DB00F0A-0C32-41B1-BE5D-71B9399AD9B5}" dt="2024-07-04T09:12:49.977" v="1850" actId="1076"/>
        <pc:sldMkLst>
          <pc:docMk/>
          <pc:sldMk cId="1388590485" sldId="315"/>
        </pc:sldMkLst>
        <pc:spChg chg="mod">
          <ac:chgData name="Sizz Flair" userId="af38644466e90d59" providerId="LiveId" clId="{3DB00F0A-0C32-41B1-BE5D-71B9399AD9B5}" dt="2024-07-04T09:12:49.977" v="1850" actId="1076"/>
          <ac:spMkLst>
            <pc:docMk/>
            <pc:sldMk cId="1388590485" sldId="315"/>
            <ac:spMk id="5" creationId="{7615E86E-E727-6190-C04D-7C7F4FADFBD2}"/>
          </ac:spMkLst>
        </pc:spChg>
      </pc:sldChg>
      <pc:sldChg chg="modSp mod">
        <pc:chgData name="Sizz Flair" userId="af38644466e90d59" providerId="LiveId" clId="{3DB00F0A-0C32-41B1-BE5D-71B9399AD9B5}" dt="2024-07-04T09:29:01.331" v="2532" actId="20577"/>
        <pc:sldMkLst>
          <pc:docMk/>
          <pc:sldMk cId="1565036729" sldId="316"/>
        </pc:sldMkLst>
        <pc:spChg chg="mod">
          <ac:chgData name="Sizz Flair" userId="af38644466e90d59" providerId="LiveId" clId="{3DB00F0A-0C32-41B1-BE5D-71B9399AD9B5}" dt="2024-07-04T09:29:01.331" v="2532" actId="20577"/>
          <ac:spMkLst>
            <pc:docMk/>
            <pc:sldMk cId="1565036729" sldId="316"/>
            <ac:spMk id="4" creationId="{791D01B2-D12C-B9D0-EBF6-9C21C5FD1058}"/>
          </ac:spMkLst>
        </pc:spChg>
      </pc:sldChg>
      <pc:sldChg chg="delSp modSp mod">
        <pc:chgData name="Sizz Flair" userId="af38644466e90d59" providerId="LiveId" clId="{3DB00F0A-0C32-41B1-BE5D-71B9399AD9B5}" dt="2024-07-04T09:20:25.443" v="1876" actId="478"/>
        <pc:sldMkLst>
          <pc:docMk/>
          <pc:sldMk cId="1889606402" sldId="319"/>
        </pc:sldMkLst>
        <pc:spChg chg="del">
          <ac:chgData name="Sizz Flair" userId="af38644466e90d59" providerId="LiveId" clId="{3DB00F0A-0C32-41B1-BE5D-71B9399AD9B5}" dt="2024-07-04T09:20:25.443" v="1876" actId="478"/>
          <ac:spMkLst>
            <pc:docMk/>
            <pc:sldMk cId="1889606402" sldId="319"/>
            <ac:spMk id="3" creationId="{251E9C71-24E3-F986-2F61-129875354C54}"/>
          </ac:spMkLst>
        </pc:spChg>
        <pc:spChg chg="mod">
          <ac:chgData name="Sizz Flair" userId="af38644466e90d59" providerId="LiveId" clId="{3DB00F0A-0C32-41B1-BE5D-71B9399AD9B5}" dt="2024-07-04T09:12:40.922" v="1848" actId="1076"/>
          <ac:spMkLst>
            <pc:docMk/>
            <pc:sldMk cId="1889606402" sldId="319"/>
            <ac:spMk id="4" creationId="{791D01B2-D12C-B9D0-EBF6-9C21C5FD1058}"/>
          </ac:spMkLst>
        </pc:spChg>
      </pc:sldChg>
      <pc:sldChg chg="delSp modSp add mod">
        <pc:chgData name="Sizz Flair" userId="af38644466e90d59" providerId="LiveId" clId="{3DB00F0A-0C32-41B1-BE5D-71B9399AD9B5}" dt="2024-07-04T09:20:21.961" v="1875" actId="478"/>
        <pc:sldMkLst>
          <pc:docMk/>
          <pc:sldMk cId="3628753725" sldId="320"/>
        </pc:sldMkLst>
        <pc:spChg chg="del">
          <ac:chgData name="Sizz Flair" userId="af38644466e90d59" providerId="LiveId" clId="{3DB00F0A-0C32-41B1-BE5D-71B9399AD9B5}" dt="2024-07-04T09:20:21.961" v="1875" actId="478"/>
          <ac:spMkLst>
            <pc:docMk/>
            <pc:sldMk cId="3628753725" sldId="320"/>
            <ac:spMk id="3" creationId="{251E9C71-24E3-F986-2F61-129875354C54}"/>
          </ac:spMkLst>
        </pc:spChg>
        <pc:spChg chg="mod">
          <ac:chgData name="Sizz Flair" userId="af38644466e90d59" providerId="LiveId" clId="{3DB00F0A-0C32-41B1-BE5D-71B9399AD9B5}" dt="2024-07-04T09:12:36.267" v="1847" actId="1076"/>
          <ac:spMkLst>
            <pc:docMk/>
            <pc:sldMk cId="3628753725" sldId="320"/>
            <ac:spMk id="4" creationId="{791D01B2-D12C-B9D0-EBF6-9C21C5FD1058}"/>
          </ac:spMkLst>
        </pc:spChg>
      </pc:sldChg>
      <pc:sldChg chg="modSp add mod ord">
        <pc:chgData name="Sizz Flair" userId="af38644466e90d59" providerId="LiveId" clId="{3DB00F0A-0C32-41B1-BE5D-71B9399AD9B5}" dt="2024-07-04T09:19:33.386" v="1871" actId="20577"/>
        <pc:sldMkLst>
          <pc:docMk/>
          <pc:sldMk cId="4021234804" sldId="321"/>
        </pc:sldMkLst>
        <pc:spChg chg="mod">
          <ac:chgData name="Sizz Flair" userId="af38644466e90d59" providerId="LiveId" clId="{3DB00F0A-0C32-41B1-BE5D-71B9399AD9B5}" dt="2024-07-04T09:19:33.386" v="1871" actId="20577"/>
          <ac:spMkLst>
            <pc:docMk/>
            <pc:sldMk cId="4021234804" sldId="321"/>
            <ac:spMk id="36" creationId="{00000000-0000-0000-0000-000000000000}"/>
          </ac:spMkLst>
        </pc:spChg>
      </pc:sldChg>
      <pc:sldChg chg="delSp modSp add mod ord">
        <pc:chgData name="Sizz Flair" userId="af38644466e90d59" providerId="LiveId" clId="{3DB00F0A-0C32-41B1-BE5D-71B9399AD9B5}" dt="2024-07-04T09:31:18.231" v="2604" actId="20577"/>
        <pc:sldMkLst>
          <pc:docMk/>
          <pc:sldMk cId="2672640992" sldId="322"/>
        </pc:sldMkLst>
        <pc:spChg chg="del">
          <ac:chgData name="Sizz Flair" userId="af38644466e90d59" providerId="LiveId" clId="{3DB00F0A-0C32-41B1-BE5D-71B9399AD9B5}" dt="2024-07-04T09:20:36.096" v="1877" actId="478"/>
          <ac:spMkLst>
            <pc:docMk/>
            <pc:sldMk cId="2672640992" sldId="322"/>
            <ac:spMk id="3" creationId="{251E9C71-24E3-F986-2F61-129875354C54}"/>
          </ac:spMkLst>
        </pc:spChg>
        <pc:spChg chg="mod">
          <ac:chgData name="Sizz Flair" userId="af38644466e90d59" providerId="LiveId" clId="{3DB00F0A-0C32-41B1-BE5D-71B9399AD9B5}" dt="2024-07-04T09:31:18.231" v="2604" actId="20577"/>
          <ac:spMkLst>
            <pc:docMk/>
            <pc:sldMk cId="2672640992" sldId="322"/>
            <ac:spMk id="4" creationId="{791D01B2-D12C-B9D0-EBF6-9C21C5FD1058}"/>
          </ac:spMkLst>
        </pc:spChg>
        <pc:spChg chg="mod">
          <ac:chgData name="Sizz Flair" userId="af38644466e90d59" providerId="LiveId" clId="{3DB00F0A-0C32-41B1-BE5D-71B9399AD9B5}" dt="2024-07-04T09:20:48.639" v="1880"/>
          <ac:spMkLst>
            <pc:docMk/>
            <pc:sldMk cId="2672640992" sldId="322"/>
            <ac:spMk id="33" creationId="{00000000-0000-0000-0000-000000000000}"/>
          </ac:spMkLst>
        </pc:spChg>
      </pc:sldChg>
    </pc:docChg>
  </pc:docChgLst>
  <pc:docChgLst>
    <pc:chgData name="Flair Sizz" userId="af38644466e90d59" providerId="Windows Live" clId="Web-{E2F6CB4C-4FE7-46E4-90BD-72E90239E944}"/>
    <pc:docChg chg="addSld modSld sldOrd">
      <pc:chgData name="Flair Sizz" userId="af38644466e90d59" providerId="Windows Live" clId="Web-{E2F6CB4C-4FE7-46E4-90BD-72E90239E944}" dt="2024-05-04T08:37:46.391" v="446" actId="20577"/>
      <pc:docMkLst>
        <pc:docMk/>
      </pc:docMkLst>
      <pc:sldChg chg="modSp">
        <pc:chgData name="Flair Sizz" userId="af38644466e90d59" providerId="Windows Live" clId="Web-{E2F6CB4C-4FE7-46E4-90BD-72E90239E944}" dt="2024-05-04T07:58:50.671" v="18" actId="14100"/>
        <pc:sldMkLst>
          <pc:docMk/>
          <pc:sldMk cId="3047199212" sldId="256"/>
        </pc:sldMkLst>
        <pc:spChg chg="mod">
          <ac:chgData name="Flair Sizz" userId="af38644466e90d59" providerId="Windows Live" clId="Web-{E2F6CB4C-4FE7-46E4-90BD-72E90239E944}" dt="2024-05-04T07:58:50.671" v="18" actId="14100"/>
          <ac:spMkLst>
            <pc:docMk/>
            <pc:sldMk cId="3047199212" sldId="256"/>
            <ac:spMk id="15" creationId="{00000000-0000-0000-0000-000000000000}"/>
          </ac:spMkLst>
        </pc:spChg>
      </pc:sldChg>
      <pc:sldChg chg="modSp">
        <pc:chgData name="Flair Sizz" userId="af38644466e90d59" providerId="Windows Live" clId="Web-{E2F6CB4C-4FE7-46E4-90BD-72E90239E944}" dt="2024-05-04T08:11:12.096" v="107" actId="20577"/>
        <pc:sldMkLst>
          <pc:docMk/>
          <pc:sldMk cId="2652781038" sldId="257"/>
        </pc:sldMkLst>
        <pc:spChg chg="mod">
          <ac:chgData name="Flair Sizz" userId="af38644466e90d59" providerId="Windows Live" clId="Web-{E2F6CB4C-4FE7-46E4-90BD-72E90239E944}" dt="2024-05-04T08:11:12.096" v="107" actId="20577"/>
          <ac:spMkLst>
            <pc:docMk/>
            <pc:sldMk cId="2652781038" sldId="257"/>
            <ac:spMk id="36" creationId="{00000000-0000-0000-0000-000000000000}"/>
          </ac:spMkLst>
        </pc:spChg>
      </pc:sldChg>
      <pc:sldChg chg="modSp">
        <pc:chgData name="Flair Sizz" userId="af38644466e90d59" providerId="Windows Live" clId="Web-{E2F6CB4C-4FE7-46E4-90BD-72E90239E944}" dt="2024-05-04T08:00:33.205" v="78" actId="20577"/>
        <pc:sldMkLst>
          <pc:docMk/>
          <pc:sldMk cId="2989751897" sldId="258"/>
        </pc:sldMkLst>
        <pc:spChg chg="mod">
          <ac:chgData name="Flair Sizz" userId="af38644466e90d59" providerId="Windows Live" clId="Web-{E2F6CB4C-4FE7-46E4-90BD-72E90239E944}" dt="2024-05-04T08:00:33.205" v="78" actId="20577"/>
          <ac:spMkLst>
            <pc:docMk/>
            <pc:sldMk cId="2989751897" sldId="258"/>
            <ac:spMk id="29" creationId="{00000000-0000-0000-0000-000000000000}"/>
          </ac:spMkLst>
        </pc:spChg>
      </pc:sldChg>
      <pc:sldChg chg="addSp delSp modSp ord">
        <pc:chgData name="Flair Sizz" userId="af38644466e90d59" providerId="Windows Live" clId="Web-{E2F6CB4C-4FE7-46E4-90BD-72E90239E944}" dt="2024-05-04T08:34:33.948" v="354" actId="20577"/>
        <pc:sldMkLst>
          <pc:docMk/>
          <pc:sldMk cId="3737701246" sldId="259"/>
        </pc:sldMkLst>
        <pc:spChg chg="add mod">
          <ac:chgData name="Flair Sizz" userId="af38644466e90d59" providerId="Windows Live" clId="Web-{E2F6CB4C-4FE7-46E4-90BD-72E90239E944}" dt="2024-05-04T08:34:33.948" v="354" actId="20577"/>
          <ac:spMkLst>
            <pc:docMk/>
            <pc:sldMk cId="3737701246" sldId="259"/>
            <ac:spMk id="4" creationId="{11D52C37-4152-B3BA-155E-2AB78D1CF0AD}"/>
          </ac:spMkLst>
        </pc:spChg>
        <pc:spChg chg="del">
          <ac:chgData name="Flair Sizz" userId="af38644466e90d59" providerId="Windows Live" clId="Web-{E2F6CB4C-4FE7-46E4-90BD-72E90239E944}" dt="2024-05-04T08:15:51.214" v="133"/>
          <ac:spMkLst>
            <pc:docMk/>
            <pc:sldMk cId="3737701246" sldId="259"/>
            <ac:spMk id="17" creationId="{00000000-0000-0000-0000-000000000000}"/>
          </ac:spMkLst>
        </pc:spChg>
        <pc:spChg chg="mod">
          <ac:chgData name="Flair Sizz" userId="af38644466e90d59" providerId="Windows Live" clId="Web-{E2F6CB4C-4FE7-46E4-90BD-72E90239E944}" dt="2024-05-04T08:11:38.346" v="128" actId="20577"/>
          <ac:spMkLst>
            <pc:docMk/>
            <pc:sldMk cId="3737701246" sldId="259"/>
            <ac:spMk id="33" creationId="{00000000-0000-0000-0000-000000000000}"/>
          </ac:spMkLst>
        </pc:spChg>
        <pc:picChg chg="add del mod">
          <ac:chgData name="Flair Sizz" userId="af38644466e90d59" providerId="Windows Live" clId="Web-{E2F6CB4C-4FE7-46E4-90BD-72E90239E944}" dt="2024-05-04T08:24:32.230" v="143" actId="1076"/>
          <ac:picMkLst>
            <pc:docMk/>
            <pc:sldMk cId="3737701246" sldId="259"/>
            <ac:picMk id="3" creationId="{FD8DB8D8-4456-3D6B-E0C5-DAA41110B4A3}"/>
          </ac:picMkLst>
        </pc:picChg>
      </pc:sldChg>
      <pc:sldChg chg="add replId">
        <pc:chgData name="Flair Sizz" userId="af38644466e90d59" providerId="Windows Live" clId="Web-{E2F6CB4C-4FE7-46E4-90BD-72E90239E944}" dt="2024-05-04T08:00:44.439" v="79"/>
        <pc:sldMkLst>
          <pc:docMk/>
          <pc:sldMk cId="2443517841" sldId="260"/>
        </pc:sldMkLst>
      </pc:sldChg>
      <pc:sldChg chg="add replId">
        <pc:chgData name="Flair Sizz" userId="af38644466e90d59" providerId="Windows Live" clId="Web-{E2F6CB4C-4FE7-46E4-90BD-72E90239E944}" dt="2024-05-04T08:10:43.985" v="102"/>
        <pc:sldMkLst>
          <pc:docMk/>
          <pc:sldMk cId="1613039829" sldId="261"/>
        </pc:sldMkLst>
      </pc:sldChg>
      <pc:sldChg chg="modSp add replId">
        <pc:chgData name="Flair Sizz" userId="af38644466e90d59" providerId="Windows Live" clId="Web-{E2F6CB4C-4FE7-46E4-90BD-72E90239E944}" dt="2024-05-04T08:35:45.294" v="398" actId="20577"/>
        <pc:sldMkLst>
          <pc:docMk/>
          <pc:sldMk cId="3137714587" sldId="262"/>
        </pc:sldMkLst>
        <pc:spChg chg="mod">
          <ac:chgData name="Flair Sizz" userId="af38644466e90d59" providerId="Windows Live" clId="Web-{E2F6CB4C-4FE7-46E4-90BD-72E90239E944}" dt="2024-05-04T08:35:45.294" v="398" actId="20577"/>
          <ac:spMkLst>
            <pc:docMk/>
            <pc:sldMk cId="3137714587" sldId="262"/>
            <ac:spMk id="4" creationId="{11D52C37-4152-B3BA-155E-2AB78D1CF0AD}"/>
          </ac:spMkLst>
        </pc:spChg>
      </pc:sldChg>
      <pc:sldChg chg="addSp delSp modSp add replId">
        <pc:chgData name="Flair Sizz" userId="af38644466e90d59" providerId="Windows Live" clId="Web-{E2F6CB4C-4FE7-46E4-90BD-72E90239E944}" dt="2024-05-04T08:37:46.391" v="446" actId="20577"/>
        <pc:sldMkLst>
          <pc:docMk/>
          <pc:sldMk cId="2117770974" sldId="263"/>
        </pc:sldMkLst>
        <pc:spChg chg="del">
          <ac:chgData name="Flair Sizz" userId="af38644466e90d59" providerId="Windows Live" clId="Web-{E2F6CB4C-4FE7-46E4-90BD-72E90239E944}" dt="2024-05-04T08:36:30.904" v="401"/>
          <ac:spMkLst>
            <pc:docMk/>
            <pc:sldMk cId="2117770974" sldId="263"/>
            <ac:spMk id="4" creationId="{11D52C37-4152-B3BA-155E-2AB78D1CF0AD}"/>
          </ac:spMkLst>
        </pc:spChg>
        <pc:spChg chg="add mod">
          <ac:chgData name="Flair Sizz" userId="af38644466e90d59" providerId="Windows Live" clId="Web-{E2F6CB4C-4FE7-46E4-90BD-72E90239E944}" dt="2024-05-04T08:37:46.391" v="446" actId="20577"/>
          <ac:spMkLst>
            <pc:docMk/>
            <pc:sldMk cId="2117770974" sldId="263"/>
            <ac:spMk id="5" creationId="{44F022FE-1AD5-72B3-CC0F-4B3DF8E1B9F7}"/>
          </ac:spMkLst>
        </pc:spChg>
        <pc:picChg chg="del">
          <ac:chgData name="Flair Sizz" userId="af38644466e90d59" providerId="Windows Live" clId="Web-{E2F6CB4C-4FE7-46E4-90BD-72E90239E944}" dt="2024-05-04T08:36:28.967" v="400"/>
          <ac:picMkLst>
            <pc:docMk/>
            <pc:sldMk cId="2117770974" sldId="263"/>
            <ac:picMk id="3" creationId="{FD8DB8D8-4456-3D6B-E0C5-DAA41110B4A3}"/>
          </ac:picMkLst>
        </pc:picChg>
      </pc:sldChg>
    </pc:docChg>
  </pc:docChgLst>
  <pc:docChgLst>
    <pc:chgData name="Sizz Flair" userId="af38644466e90d59" providerId="LiveId" clId="{CC0E90F8-E6FB-475A-9CE9-68CD7E6C977D}"/>
    <pc:docChg chg="undo redo custSel addSld delSld modSld sldOrd">
      <pc:chgData name="Sizz Flair" userId="af38644466e90d59" providerId="LiveId" clId="{CC0E90F8-E6FB-475A-9CE9-68CD7E6C977D}" dt="2024-07-02T10:16:40.155" v="3615" actId="20577"/>
      <pc:docMkLst>
        <pc:docMk/>
      </pc:docMkLst>
      <pc:sldChg chg="modSp mod">
        <pc:chgData name="Sizz Flair" userId="af38644466e90d59" providerId="LiveId" clId="{CC0E90F8-E6FB-475A-9CE9-68CD7E6C977D}" dt="2024-06-29T08:15:03.968" v="44" actId="20577"/>
        <pc:sldMkLst>
          <pc:docMk/>
          <pc:sldMk cId="3047199212" sldId="256"/>
        </pc:sldMkLst>
        <pc:spChg chg="mod">
          <ac:chgData name="Sizz Flair" userId="af38644466e90d59" providerId="LiveId" clId="{CC0E90F8-E6FB-475A-9CE9-68CD7E6C977D}" dt="2024-06-29T08:15:03.968" v="44" actId="20577"/>
          <ac:spMkLst>
            <pc:docMk/>
            <pc:sldMk cId="3047199212" sldId="256"/>
            <ac:spMk id="14" creationId="{00000000-0000-0000-0000-000000000000}"/>
          </ac:spMkLst>
        </pc:spChg>
        <pc:spChg chg="mod">
          <ac:chgData name="Sizz Flair" userId="af38644466e90d59" providerId="LiveId" clId="{CC0E90F8-E6FB-475A-9CE9-68CD7E6C977D}" dt="2024-06-29T08:14:51.900" v="34" actId="20577"/>
          <ac:spMkLst>
            <pc:docMk/>
            <pc:sldMk cId="3047199212" sldId="256"/>
            <ac:spMk id="15" creationId="{00000000-0000-0000-0000-000000000000}"/>
          </ac:spMkLst>
        </pc:spChg>
      </pc:sldChg>
      <pc:sldChg chg="del">
        <pc:chgData name="Sizz Flair" userId="af38644466e90d59" providerId="LiveId" clId="{CC0E90F8-E6FB-475A-9CE9-68CD7E6C977D}" dt="2024-07-02T06:56:08.373" v="1974" actId="47"/>
        <pc:sldMkLst>
          <pc:docMk/>
          <pc:sldMk cId="2652781038" sldId="257"/>
        </pc:sldMkLst>
      </pc:sldChg>
      <pc:sldChg chg="del">
        <pc:chgData name="Sizz Flair" userId="af38644466e90d59" providerId="LiveId" clId="{CC0E90F8-E6FB-475A-9CE9-68CD7E6C977D}" dt="2024-07-02T06:56:08.373" v="1974" actId="47"/>
        <pc:sldMkLst>
          <pc:docMk/>
          <pc:sldMk cId="3737701246" sldId="259"/>
        </pc:sldMkLst>
      </pc:sldChg>
      <pc:sldChg chg="addSp delSp modSp mod">
        <pc:chgData name="Sizz Flair" userId="af38644466e90d59" providerId="LiveId" clId="{CC0E90F8-E6FB-475A-9CE9-68CD7E6C977D}" dt="2024-06-29T08:32:26.481" v="263" actId="20577"/>
        <pc:sldMkLst>
          <pc:docMk/>
          <pc:sldMk cId="2735606592" sldId="294"/>
        </pc:sldMkLst>
        <pc:spChg chg="mod">
          <ac:chgData name="Sizz Flair" userId="af38644466e90d59" providerId="LiveId" clId="{CC0E90F8-E6FB-475A-9CE9-68CD7E6C977D}" dt="2024-06-29T08:28:15.032" v="85" actId="20577"/>
          <ac:spMkLst>
            <pc:docMk/>
            <pc:sldMk cId="2735606592" sldId="294"/>
            <ac:spMk id="5" creationId="{7615E86E-E727-6190-C04D-7C7F4FADFBD2}"/>
          </ac:spMkLst>
        </pc:spChg>
        <pc:spChg chg="add mod">
          <ac:chgData name="Sizz Flair" userId="af38644466e90d59" providerId="LiveId" clId="{CC0E90F8-E6FB-475A-9CE9-68CD7E6C977D}" dt="2024-06-29T08:32:26.481" v="263" actId="20577"/>
          <ac:spMkLst>
            <pc:docMk/>
            <pc:sldMk cId="2735606592" sldId="294"/>
            <ac:spMk id="8" creationId="{2EB03F11-5F73-9C81-9880-A829947D199B}"/>
          </ac:spMkLst>
        </pc:spChg>
        <pc:spChg chg="mod">
          <ac:chgData name="Sizz Flair" userId="af38644466e90d59" providerId="LiveId" clId="{CC0E90F8-E6FB-475A-9CE9-68CD7E6C977D}" dt="2024-06-29T08:26:44.192" v="80" actId="20577"/>
          <ac:spMkLst>
            <pc:docMk/>
            <pc:sldMk cId="2735606592" sldId="294"/>
            <ac:spMk id="33" creationId="{00000000-0000-0000-0000-000000000000}"/>
          </ac:spMkLst>
        </pc:spChg>
        <pc:picChg chg="add del">
          <ac:chgData name="Sizz Flair" userId="af38644466e90d59" providerId="LiveId" clId="{CC0E90F8-E6FB-475A-9CE9-68CD7E6C977D}" dt="2024-06-29T08:28:12.258" v="84" actId="22"/>
          <ac:picMkLst>
            <pc:docMk/>
            <pc:sldMk cId="2735606592" sldId="294"/>
            <ac:picMk id="4" creationId="{BA113F80-E335-2D6F-C9C6-EBA6FA3492D5}"/>
          </ac:picMkLst>
        </pc:picChg>
        <pc:picChg chg="add">
          <ac:chgData name="Sizz Flair" userId="af38644466e90d59" providerId="LiveId" clId="{CC0E90F8-E6FB-475A-9CE9-68CD7E6C977D}" dt="2024-06-29T08:28:15.933" v="86" actId="22"/>
          <ac:picMkLst>
            <pc:docMk/>
            <pc:sldMk cId="2735606592" sldId="294"/>
            <ac:picMk id="7" creationId="{74EC7FA6-4BF7-15B2-A512-811B7A8A7E60}"/>
          </ac:picMkLst>
        </pc:picChg>
        <pc:picChg chg="add del">
          <ac:chgData name="Sizz Flair" userId="af38644466e90d59" providerId="LiveId" clId="{CC0E90F8-E6FB-475A-9CE9-68CD7E6C977D}" dt="2024-06-29T08:28:32.032" v="91" actId="22"/>
          <ac:picMkLst>
            <pc:docMk/>
            <pc:sldMk cId="2735606592" sldId="294"/>
            <ac:picMk id="10" creationId="{E2EAA1F8-2C84-135E-0FAA-0609645A719D}"/>
          </ac:picMkLst>
        </pc:picChg>
      </pc:sldChg>
      <pc:sldChg chg="del">
        <pc:chgData name="Sizz Flair" userId="af38644466e90d59" providerId="LiveId" clId="{CC0E90F8-E6FB-475A-9CE9-68CD7E6C977D}" dt="2024-07-02T06:56:08.373" v="1974" actId="47"/>
        <pc:sldMkLst>
          <pc:docMk/>
          <pc:sldMk cId="460802812" sldId="295"/>
        </pc:sldMkLst>
      </pc:sldChg>
      <pc:sldChg chg="del">
        <pc:chgData name="Sizz Flair" userId="af38644466e90d59" providerId="LiveId" clId="{CC0E90F8-E6FB-475A-9CE9-68CD7E6C977D}" dt="2024-07-02T06:56:08.373" v="1974" actId="47"/>
        <pc:sldMkLst>
          <pc:docMk/>
          <pc:sldMk cId="1248592193" sldId="296"/>
        </pc:sldMkLst>
      </pc:sldChg>
      <pc:sldChg chg="del">
        <pc:chgData name="Sizz Flair" userId="af38644466e90d59" providerId="LiveId" clId="{CC0E90F8-E6FB-475A-9CE9-68CD7E6C977D}" dt="2024-07-02T06:56:08.373" v="1974" actId="47"/>
        <pc:sldMkLst>
          <pc:docMk/>
          <pc:sldMk cId="4255927343" sldId="297"/>
        </pc:sldMkLst>
      </pc:sldChg>
      <pc:sldChg chg="del">
        <pc:chgData name="Sizz Flair" userId="af38644466e90d59" providerId="LiveId" clId="{CC0E90F8-E6FB-475A-9CE9-68CD7E6C977D}" dt="2024-07-02T06:56:08.373" v="1974" actId="47"/>
        <pc:sldMkLst>
          <pc:docMk/>
          <pc:sldMk cId="3896747249" sldId="298"/>
        </pc:sldMkLst>
      </pc:sldChg>
      <pc:sldChg chg="del">
        <pc:chgData name="Sizz Flair" userId="af38644466e90d59" providerId="LiveId" clId="{CC0E90F8-E6FB-475A-9CE9-68CD7E6C977D}" dt="2024-07-02T06:56:08.373" v="1974" actId="47"/>
        <pc:sldMkLst>
          <pc:docMk/>
          <pc:sldMk cId="801676753" sldId="299"/>
        </pc:sldMkLst>
      </pc:sldChg>
      <pc:sldChg chg="del">
        <pc:chgData name="Sizz Flair" userId="af38644466e90d59" providerId="LiveId" clId="{CC0E90F8-E6FB-475A-9CE9-68CD7E6C977D}" dt="2024-07-02T06:56:08.373" v="1974" actId="47"/>
        <pc:sldMkLst>
          <pc:docMk/>
          <pc:sldMk cId="1364497618" sldId="300"/>
        </pc:sldMkLst>
      </pc:sldChg>
      <pc:sldChg chg="del">
        <pc:chgData name="Sizz Flair" userId="af38644466e90d59" providerId="LiveId" clId="{CC0E90F8-E6FB-475A-9CE9-68CD7E6C977D}" dt="2024-07-02T06:56:08.373" v="1974" actId="47"/>
        <pc:sldMkLst>
          <pc:docMk/>
          <pc:sldMk cId="2241212055" sldId="301"/>
        </pc:sldMkLst>
      </pc:sldChg>
      <pc:sldChg chg="del">
        <pc:chgData name="Sizz Flair" userId="af38644466e90d59" providerId="LiveId" clId="{CC0E90F8-E6FB-475A-9CE9-68CD7E6C977D}" dt="2024-07-02T06:56:08.373" v="1974" actId="47"/>
        <pc:sldMkLst>
          <pc:docMk/>
          <pc:sldMk cId="1800266952" sldId="302"/>
        </pc:sldMkLst>
      </pc:sldChg>
      <pc:sldChg chg="del">
        <pc:chgData name="Sizz Flair" userId="af38644466e90d59" providerId="LiveId" clId="{CC0E90F8-E6FB-475A-9CE9-68CD7E6C977D}" dt="2024-07-02T06:56:08.373" v="1974" actId="47"/>
        <pc:sldMkLst>
          <pc:docMk/>
          <pc:sldMk cId="346278833" sldId="303"/>
        </pc:sldMkLst>
      </pc:sldChg>
      <pc:sldChg chg="del">
        <pc:chgData name="Sizz Flair" userId="af38644466e90d59" providerId="LiveId" clId="{CC0E90F8-E6FB-475A-9CE9-68CD7E6C977D}" dt="2024-07-02T06:56:08.373" v="1974" actId="47"/>
        <pc:sldMkLst>
          <pc:docMk/>
          <pc:sldMk cId="3660683662" sldId="304"/>
        </pc:sldMkLst>
      </pc:sldChg>
      <pc:sldChg chg="del">
        <pc:chgData name="Sizz Flair" userId="af38644466e90d59" providerId="LiveId" clId="{CC0E90F8-E6FB-475A-9CE9-68CD7E6C977D}" dt="2024-07-02T06:56:08.373" v="1974" actId="47"/>
        <pc:sldMkLst>
          <pc:docMk/>
          <pc:sldMk cId="122346299" sldId="305"/>
        </pc:sldMkLst>
      </pc:sldChg>
      <pc:sldChg chg="del">
        <pc:chgData name="Sizz Flair" userId="af38644466e90d59" providerId="LiveId" clId="{CC0E90F8-E6FB-475A-9CE9-68CD7E6C977D}" dt="2024-07-02T06:56:08.373" v="1974" actId="47"/>
        <pc:sldMkLst>
          <pc:docMk/>
          <pc:sldMk cId="1686473411" sldId="306"/>
        </pc:sldMkLst>
      </pc:sldChg>
      <pc:sldChg chg="del">
        <pc:chgData name="Sizz Flair" userId="af38644466e90d59" providerId="LiveId" clId="{CC0E90F8-E6FB-475A-9CE9-68CD7E6C977D}" dt="2024-07-02T06:56:08.373" v="1974" actId="47"/>
        <pc:sldMkLst>
          <pc:docMk/>
          <pc:sldMk cId="2656160105" sldId="307"/>
        </pc:sldMkLst>
      </pc:sldChg>
      <pc:sldChg chg="del">
        <pc:chgData name="Sizz Flair" userId="af38644466e90d59" providerId="LiveId" clId="{CC0E90F8-E6FB-475A-9CE9-68CD7E6C977D}" dt="2024-07-02T06:56:08.373" v="1974" actId="47"/>
        <pc:sldMkLst>
          <pc:docMk/>
          <pc:sldMk cId="2803591648" sldId="308"/>
        </pc:sldMkLst>
      </pc:sldChg>
      <pc:sldChg chg="del">
        <pc:chgData name="Sizz Flair" userId="af38644466e90d59" providerId="LiveId" clId="{CC0E90F8-E6FB-475A-9CE9-68CD7E6C977D}" dt="2024-07-02T06:56:08.373" v="1974" actId="47"/>
        <pc:sldMkLst>
          <pc:docMk/>
          <pc:sldMk cId="2278092203" sldId="309"/>
        </pc:sldMkLst>
      </pc:sldChg>
      <pc:sldChg chg="del">
        <pc:chgData name="Sizz Flair" userId="af38644466e90d59" providerId="LiveId" clId="{CC0E90F8-E6FB-475A-9CE9-68CD7E6C977D}" dt="2024-07-02T06:56:08.373" v="1974" actId="47"/>
        <pc:sldMkLst>
          <pc:docMk/>
          <pc:sldMk cId="1245392579" sldId="310"/>
        </pc:sldMkLst>
      </pc:sldChg>
      <pc:sldChg chg="del">
        <pc:chgData name="Sizz Flair" userId="af38644466e90d59" providerId="LiveId" clId="{CC0E90F8-E6FB-475A-9CE9-68CD7E6C977D}" dt="2024-07-02T06:56:08.373" v="1974" actId="47"/>
        <pc:sldMkLst>
          <pc:docMk/>
          <pc:sldMk cId="3117375471" sldId="311"/>
        </pc:sldMkLst>
      </pc:sldChg>
      <pc:sldChg chg="new del">
        <pc:chgData name="Sizz Flair" userId="af38644466e90d59" providerId="LiveId" clId="{CC0E90F8-E6FB-475A-9CE9-68CD7E6C977D}" dt="2024-06-29T08:28:24.190" v="88" actId="680"/>
        <pc:sldMkLst>
          <pc:docMk/>
          <pc:sldMk cId="966798975" sldId="312"/>
        </pc:sldMkLst>
      </pc:sldChg>
      <pc:sldChg chg="addSp delSp modSp add mod">
        <pc:chgData name="Sizz Flair" userId="af38644466e90d59" providerId="LiveId" clId="{CC0E90F8-E6FB-475A-9CE9-68CD7E6C977D}" dt="2024-06-29T08:46:53.521" v="809" actId="20577"/>
        <pc:sldMkLst>
          <pc:docMk/>
          <pc:sldMk cId="4042356251" sldId="312"/>
        </pc:sldMkLst>
        <pc:spChg chg="add mod">
          <ac:chgData name="Sizz Flair" userId="af38644466e90d59" providerId="LiveId" clId="{CC0E90F8-E6FB-475A-9CE9-68CD7E6C977D}" dt="2024-06-29T08:36:00.393" v="304"/>
          <ac:spMkLst>
            <pc:docMk/>
            <pc:sldMk cId="4042356251" sldId="312"/>
            <ac:spMk id="3" creationId="{251E9C71-24E3-F986-2F61-129875354C54}"/>
          </ac:spMkLst>
        </pc:spChg>
        <pc:spChg chg="mod">
          <ac:chgData name="Sizz Flair" userId="af38644466e90d59" providerId="LiveId" clId="{CC0E90F8-E6FB-475A-9CE9-68CD7E6C977D}" dt="2024-06-29T08:46:53.521" v="809" actId="20577"/>
          <ac:spMkLst>
            <pc:docMk/>
            <pc:sldMk cId="4042356251" sldId="312"/>
            <ac:spMk id="5" creationId="{7615E86E-E727-6190-C04D-7C7F4FADFBD2}"/>
          </ac:spMkLst>
        </pc:spChg>
        <pc:spChg chg="del">
          <ac:chgData name="Sizz Flair" userId="af38644466e90d59" providerId="LiveId" clId="{CC0E90F8-E6FB-475A-9CE9-68CD7E6C977D}" dt="2024-06-29T08:39:29.136" v="565" actId="478"/>
          <ac:spMkLst>
            <pc:docMk/>
            <pc:sldMk cId="4042356251" sldId="312"/>
            <ac:spMk id="8" creationId="{2EB03F11-5F73-9C81-9880-A829947D199B}"/>
          </ac:spMkLst>
        </pc:spChg>
        <pc:spChg chg="mod">
          <ac:chgData name="Sizz Flair" userId="af38644466e90d59" providerId="LiveId" clId="{CC0E90F8-E6FB-475A-9CE9-68CD7E6C977D}" dt="2024-06-29T08:36:14.465" v="309"/>
          <ac:spMkLst>
            <pc:docMk/>
            <pc:sldMk cId="4042356251" sldId="312"/>
            <ac:spMk id="33" creationId="{00000000-0000-0000-0000-000000000000}"/>
          </ac:spMkLst>
        </pc:spChg>
        <pc:picChg chg="del">
          <ac:chgData name="Sizz Flair" userId="af38644466e90d59" providerId="LiveId" clId="{CC0E90F8-E6FB-475A-9CE9-68CD7E6C977D}" dt="2024-06-29T08:36:25.016" v="310" actId="478"/>
          <ac:picMkLst>
            <pc:docMk/>
            <pc:sldMk cId="4042356251" sldId="312"/>
            <ac:picMk id="7" creationId="{74EC7FA6-4BF7-15B2-A512-811B7A8A7E60}"/>
          </ac:picMkLst>
        </pc:picChg>
      </pc:sldChg>
      <pc:sldChg chg="delSp modSp add mod">
        <pc:chgData name="Sizz Flair" userId="af38644466e90d59" providerId="LiveId" clId="{CC0E90F8-E6FB-475A-9CE9-68CD7E6C977D}" dt="2024-06-29T08:35:58.871" v="303" actId="21"/>
        <pc:sldMkLst>
          <pc:docMk/>
          <pc:sldMk cId="3941623396" sldId="313"/>
        </pc:sldMkLst>
        <pc:spChg chg="del mod">
          <ac:chgData name="Sizz Flair" userId="af38644466e90d59" providerId="LiveId" clId="{CC0E90F8-E6FB-475A-9CE9-68CD7E6C977D}" dt="2024-06-29T08:35:58.871" v="303" actId="21"/>
          <ac:spMkLst>
            <pc:docMk/>
            <pc:sldMk cId="3941623396" sldId="313"/>
            <ac:spMk id="2" creationId="{251E9C71-24E3-F986-2F61-129875354C54}"/>
          </ac:spMkLst>
        </pc:spChg>
        <pc:spChg chg="mod">
          <ac:chgData name="Sizz Flair" userId="af38644466e90d59" providerId="LiveId" clId="{CC0E90F8-E6FB-475A-9CE9-68CD7E6C977D}" dt="2024-06-29T08:33:23.796" v="301" actId="20577"/>
          <ac:spMkLst>
            <pc:docMk/>
            <pc:sldMk cId="3941623396" sldId="313"/>
            <ac:spMk id="36" creationId="{00000000-0000-0000-0000-000000000000}"/>
          </ac:spMkLst>
        </pc:spChg>
      </pc:sldChg>
      <pc:sldChg chg="modSp add mod">
        <pc:chgData name="Sizz Flair" userId="af38644466e90d59" providerId="LiveId" clId="{CC0E90F8-E6FB-475A-9CE9-68CD7E6C977D}" dt="2024-07-02T06:54:39.049" v="1973" actId="20577"/>
        <pc:sldMkLst>
          <pc:docMk/>
          <pc:sldMk cId="4085099476" sldId="314"/>
        </pc:sldMkLst>
        <pc:spChg chg="mod">
          <ac:chgData name="Sizz Flair" userId="af38644466e90d59" providerId="LiveId" clId="{CC0E90F8-E6FB-475A-9CE9-68CD7E6C977D}" dt="2024-07-02T06:54:39.049" v="1973" actId="20577"/>
          <ac:spMkLst>
            <pc:docMk/>
            <pc:sldMk cId="4085099476" sldId="314"/>
            <ac:spMk id="3" creationId="{251E9C71-24E3-F986-2F61-129875354C54}"/>
          </ac:spMkLst>
        </pc:spChg>
        <pc:spChg chg="mod">
          <ac:chgData name="Sizz Flair" userId="af38644466e90d59" providerId="LiveId" clId="{CC0E90F8-E6FB-475A-9CE9-68CD7E6C977D}" dt="2024-07-02T06:53:56.560" v="1965" actId="20577"/>
          <ac:spMkLst>
            <pc:docMk/>
            <pc:sldMk cId="4085099476" sldId="314"/>
            <ac:spMk id="5" creationId="{7615E86E-E727-6190-C04D-7C7F4FADFBD2}"/>
          </ac:spMkLst>
        </pc:spChg>
        <pc:spChg chg="mod">
          <ac:chgData name="Sizz Flair" userId="af38644466e90d59" providerId="LiveId" clId="{CC0E90F8-E6FB-475A-9CE9-68CD7E6C977D}" dt="2024-06-29T08:47:37.571" v="825" actId="20577"/>
          <ac:spMkLst>
            <pc:docMk/>
            <pc:sldMk cId="4085099476" sldId="314"/>
            <ac:spMk id="33" creationId="{00000000-0000-0000-0000-000000000000}"/>
          </ac:spMkLst>
        </pc:spChg>
      </pc:sldChg>
      <pc:sldChg chg="modSp add mod">
        <pc:chgData name="Sizz Flair" userId="af38644466e90d59" providerId="LiveId" clId="{CC0E90F8-E6FB-475A-9CE9-68CD7E6C977D}" dt="2024-07-02T09:46:35.973" v="2560" actId="20577"/>
        <pc:sldMkLst>
          <pc:docMk/>
          <pc:sldMk cId="1388590485" sldId="315"/>
        </pc:sldMkLst>
        <pc:spChg chg="mod">
          <ac:chgData name="Sizz Flair" userId="af38644466e90d59" providerId="LiveId" clId="{CC0E90F8-E6FB-475A-9CE9-68CD7E6C977D}" dt="2024-07-02T09:46:35.973" v="2560" actId="20577"/>
          <ac:spMkLst>
            <pc:docMk/>
            <pc:sldMk cId="1388590485" sldId="315"/>
            <ac:spMk id="3" creationId="{251E9C71-24E3-F986-2F61-129875354C54}"/>
          </ac:spMkLst>
        </pc:spChg>
        <pc:spChg chg="mod">
          <ac:chgData name="Sizz Flair" userId="af38644466e90d59" providerId="LiveId" clId="{CC0E90F8-E6FB-475A-9CE9-68CD7E6C977D}" dt="2024-07-02T07:03:38.241" v="2526" actId="20577"/>
          <ac:spMkLst>
            <pc:docMk/>
            <pc:sldMk cId="1388590485" sldId="315"/>
            <ac:spMk id="5" creationId="{7615E86E-E727-6190-C04D-7C7F4FADFBD2}"/>
          </ac:spMkLst>
        </pc:spChg>
      </pc:sldChg>
      <pc:sldChg chg="addSp delSp modSp add mod">
        <pc:chgData name="Sizz Flair" userId="af38644466e90d59" providerId="LiveId" clId="{CC0E90F8-E6FB-475A-9CE9-68CD7E6C977D}" dt="2024-07-02T10:16:40.155" v="3615" actId="20577"/>
        <pc:sldMkLst>
          <pc:docMk/>
          <pc:sldMk cId="1565036729" sldId="316"/>
        </pc:sldMkLst>
        <pc:spChg chg="mod">
          <ac:chgData name="Sizz Flair" userId="af38644466e90d59" providerId="LiveId" clId="{CC0E90F8-E6FB-475A-9CE9-68CD7E6C977D}" dt="2024-07-02T10:08:55.255" v="3606" actId="6549"/>
          <ac:spMkLst>
            <pc:docMk/>
            <pc:sldMk cId="1565036729" sldId="316"/>
            <ac:spMk id="3" creationId="{251E9C71-24E3-F986-2F61-129875354C54}"/>
          </ac:spMkLst>
        </pc:spChg>
        <pc:spChg chg="add mod">
          <ac:chgData name="Sizz Flair" userId="af38644466e90d59" providerId="LiveId" clId="{CC0E90F8-E6FB-475A-9CE9-68CD7E6C977D}" dt="2024-07-02T10:16:40.155" v="3615" actId="20577"/>
          <ac:spMkLst>
            <pc:docMk/>
            <pc:sldMk cId="1565036729" sldId="316"/>
            <ac:spMk id="4" creationId="{791D01B2-D12C-B9D0-EBF6-9C21C5FD1058}"/>
          </ac:spMkLst>
        </pc:spChg>
        <pc:spChg chg="del mod">
          <ac:chgData name="Sizz Flair" userId="af38644466e90d59" providerId="LiveId" clId="{CC0E90F8-E6FB-475A-9CE9-68CD7E6C977D}" dt="2024-07-02T09:46:13.620" v="2554"/>
          <ac:spMkLst>
            <pc:docMk/>
            <pc:sldMk cId="1565036729" sldId="316"/>
            <ac:spMk id="5" creationId="{7615E86E-E727-6190-C04D-7C7F4FADFBD2}"/>
          </ac:spMkLst>
        </pc:spChg>
        <pc:spChg chg="add mod">
          <ac:chgData name="Sizz Flair" userId="af38644466e90d59" providerId="LiveId" clId="{CC0E90F8-E6FB-475A-9CE9-68CD7E6C977D}" dt="2024-07-02T09:51:47.530" v="2856" actId="1037"/>
          <ac:spMkLst>
            <pc:docMk/>
            <pc:sldMk cId="1565036729" sldId="316"/>
            <ac:spMk id="6" creationId="{0F3F15B5-728C-280B-CC37-67A8EAD918E6}"/>
          </ac:spMkLst>
        </pc:spChg>
        <pc:spChg chg="mod">
          <ac:chgData name="Sizz Flair" userId="af38644466e90d59" providerId="LiveId" clId="{CC0E90F8-E6FB-475A-9CE9-68CD7E6C977D}" dt="2024-07-02T09:46:49.094" v="2585" actId="20577"/>
          <ac:spMkLst>
            <pc:docMk/>
            <pc:sldMk cId="1565036729" sldId="316"/>
            <ac:spMk id="33" creationId="{00000000-0000-0000-0000-000000000000}"/>
          </ac:spMkLst>
        </pc:spChg>
      </pc:sldChg>
      <pc:sldChg chg="modSp add mod ord">
        <pc:chgData name="Sizz Flair" userId="af38644466e90d59" providerId="LiveId" clId="{CC0E90F8-E6FB-475A-9CE9-68CD7E6C977D}" dt="2024-07-02T09:45:36.911" v="2551" actId="20577"/>
        <pc:sldMkLst>
          <pc:docMk/>
          <pc:sldMk cId="3891046200" sldId="317"/>
        </pc:sldMkLst>
        <pc:spChg chg="mod">
          <ac:chgData name="Sizz Flair" userId="af38644466e90d59" providerId="LiveId" clId="{CC0E90F8-E6FB-475A-9CE9-68CD7E6C977D}" dt="2024-07-02T09:45:36.911" v="2551" actId="20577"/>
          <ac:spMkLst>
            <pc:docMk/>
            <pc:sldMk cId="3891046200" sldId="317"/>
            <ac:spMk id="36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5E0641-5008-417E-946A-607BE829810E}" type="datetimeFigureOut">
              <a:rPr lang="ko-KR" altLang="en-US" smtClean="0"/>
              <a:t>2024-07-05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64EAC4-6882-4D5C-AC2C-2EF4643A2A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07680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2130426"/>
            <a:ext cx="84201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3C45B-68AA-48A0-86B7-8E086AFEA91A}" type="datetimeFigureOut">
              <a:rPr lang="ko-KR" altLang="en-US" smtClean="0"/>
              <a:t>2024-07-05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567BC-375C-4D92-968B-61198DF266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93970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3C45B-68AA-48A0-86B7-8E086AFEA91A}" type="datetimeFigureOut">
              <a:rPr lang="ko-KR" altLang="en-US" smtClean="0"/>
              <a:t>2024-07-05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567BC-375C-4D92-968B-61198DF266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59891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181850" y="274639"/>
            <a:ext cx="222885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95300" y="274639"/>
            <a:ext cx="652145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3C45B-68AA-48A0-86B7-8E086AFEA91A}" type="datetimeFigureOut">
              <a:rPr lang="ko-KR" altLang="en-US" smtClean="0"/>
              <a:t>2024-07-05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567BC-375C-4D92-968B-61198DF266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01021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3C45B-68AA-48A0-86B7-8E086AFEA91A}" type="datetimeFigureOut">
              <a:rPr lang="ko-KR" altLang="en-US" smtClean="0"/>
              <a:t>2024-07-05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567BC-375C-4D92-968B-61198DF266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92264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2506" y="4406901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2506" y="2906713"/>
            <a:ext cx="84201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3C45B-68AA-48A0-86B7-8E086AFEA91A}" type="datetimeFigureOut">
              <a:rPr lang="ko-KR" altLang="en-US" smtClean="0"/>
              <a:t>2024-07-05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567BC-375C-4D92-968B-61198DF266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9379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95300" y="1600201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35550" y="1600201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3C45B-68AA-48A0-86B7-8E086AFEA91A}" type="datetimeFigureOut">
              <a:rPr lang="ko-KR" altLang="en-US" smtClean="0"/>
              <a:t>2024-07-05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567BC-375C-4D92-968B-61198DF266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31821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32111" y="1535113"/>
            <a:ext cx="437859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32111" y="2174875"/>
            <a:ext cx="437859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3C45B-68AA-48A0-86B7-8E086AFEA91A}" type="datetimeFigureOut">
              <a:rPr lang="ko-KR" altLang="en-US" smtClean="0"/>
              <a:t>2024-07-05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567BC-375C-4D92-968B-61198DF266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64036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3C45B-68AA-48A0-86B7-8E086AFEA91A}" type="datetimeFigureOut">
              <a:rPr lang="ko-KR" altLang="en-US" smtClean="0"/>
              <a:t>2024-07-05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567BC-375C-4D92-968B-61198DF266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93427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3C45B-68AA-48A0-86B7-8E086AFEA91A}" type="datetimeFigureOut">
              <a:rPr lang="ko-KR" altLang="en-US" smtClean="0"/>
              <a:t>2024-07-05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567BC-375C-4D92-968B-61198DF266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36863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2971" y="273051"/>
            <a:ext cx="553772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95300" y="1435101"/>
            <a:ext cx="3259006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3C45B-68AA-48A0-86B7-8E086AFEA91A}" type="datetimeFigureOut">
              <a:rPr lang="ko-KR" altLang="en-US" smtClean="0"/>
              <a:t>2024-07-05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567BC-375C-4D92-968B-61198DF266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94432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3C45B-68AA-48A0-86B7-8E086AFEA91A}" type="datetimeFigureOut">
              <a:rPr lang="ko-KR" altLang="en-US" smtClean="0"/>
              <a:t>2024-07-05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567BC-375C-4D92-968B-61198DF266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83235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600201"/>
            <a:ext cx="89154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83C45B-68AA-48A0-86B7-8E086AFEA91A}" type="datetimeFigureOut">
              <a:rPr lang="ko-KR" altLang="en-US" smtClean="0"/>
              <a:t>2024-07-05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099300" y="6356351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5567BC-375C-4D92-968B-61198DF266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44056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rZufA635dq4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dler-j/minimal_vae/blob/master/vae_mnist.py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diffusion-models-made-easy-8414298ce4da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versity.org/wiki/Continuum_mechanics/Calculus_of_variations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alculus_of_variations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variational-inference-the-basics-f70ac511bcea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-23247" y="0"/>
            <a:ext cx="8043620" cy="6517037"/>
          </a:xfrm>
          <a:custGeom>
            <a:avLst/>
            <a:gdLst>
              <a:gd name="connsiteX0" fmla="*/ 0 w 8043620"/>
              <a:gd name="connsiteY0" fmla="*/ 0 h 6517037"/>
              <a:gd name="connsiteX1" fmla="*/ 8043620 w 8043620"/>
              <a:gd name="connsiteY1" fmla="*/ 0 h 6517037"/>
              <a:gd name="connsiteX2" fmla="*/ 8043620 w 8043620"/>
              <a:gd name="connsiteY2" fmla="*/ 4858719 h 6517037"/>
              <a:gd name="connsiteX3" fmla="*/ 15498 w 8043620"/>
              <a:gd name="connsiteY3" fmla="*/ 6517037 h 6517037"/>
              <a:gd name="connsiteX4" fmla="*/ 0 w 8043620"/>
              <a:gd name="connsiteY4" fmla="*/ 0 h 6517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43620" h="6517037">
                <a:moveTo>
                  <a:pt x="0" y="0"/>
                </a:moveTo>
                <a:lnTo>
                  <a:pt x="8043620" y="0"/>
                </a:lnTo>
                <a:lnTo>
                  <a:pt x="8043620" y="4858719"/>
                </a:lnTo>
                <a:lnTo>
                  <a:pt x="15498" y="6517037"/>
                </a:lnTo>
                <a:lnTo>
                  <a:pt x="0" y="0"/>
                </a:lnTo>
                <a:close/>
              </a:path>
            </a:pathLst>
          </a:custGeom>
          <a:solidFill>
            <a:srgbClr val="0040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자유형 9"/>
          <p:cNvSpPr/>
          <p:nvPr/>
        </p:nvSpPr>
        <p:spPr>
          <a:xfrm>
            <a:off x="7942881" y="5625885"/>
            <a:ext cx="1968285" cy="1232115"/>
          </a:xfrm>
          <a:custGeom>
            <a:avLst/>
            <a:gdLst>
              <a:gd name="connsiteX0" fmla="*/ 1968285 w 1968285"/>
              <a:gd name="connsiteY0" fmla="*/ 0 h 1232115"/>
              <a:gd name="connsiteX1" fmla="*/ 1968285 w 1968285"/>
              <a:gd name="connsiteY1" fmla="*/ 1232115 h 1232115"/>
              <a:gd name="connsiteX2" fmla="*/ 0 w 1968285"/>
              <a:gd name="connsiteY2" fmla="*/ 1232115 h 1232115"/>
              <a:gd name="connsiteX3" fmla="*/ 0 w 1968285"/>
              <a:gd name="connsiteY3" fmla="*/ 418454 h 1232115"/>
              <a:gd name="connsiteX4" fmla="*/ 1968285 w 1968285"/>
              <a:gd name="connsiteY4" fmla="*/ 0 h 1232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68285" h="1232115">
                <a:moveTo>
                  <a:pt x="1968285" y="0"/>
                </a:moveTo>
                <a:lnTo>
                  <a:pt x="1968285" y="1232115"/>
                </a:lnTo>
                <a:lnTo>
                  <a:pt x="0" y="1232115"/>
                </a:lnTo>
                <a:lnTo>
                  <a:pt x="0" y="418454"/>
                </a:lnTo>
                <a:lnTo>
                  <a:pt x="1968285" y="0"/>
                </a:lnTo>
                <a:close/>
              </a:path>
            </a:pathLst>
          </a:custGeom>
          <a:solidFill>
            <a:srgbClr val="0040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433575" y="6189111"/>
            <a:ext cx="9925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Times New Roman" panose="02020603050405020304" pitchFamily="18" charset="0"/>
                <a:ea typeface="Noto Sans CJK KR Medium" pitchFamily="34" charset="-127"/>
                <a:cs typeface="Times New Roman" panose="02020603050405020304" pitchFamily="18" charset="0"/>
              </a:rPr>
              <a:t>2024.07.05</a:t>
            </a:r>
            <a:endParaRPr lang="ko-KR" altLang="en-US" sz="1400" dirty="0">
              <a:solidFill>
                <a:schemeClr val="bg1"/>
              </a:solidFill>
              <a:latin typeface="Times New Roman" panose="02020603050405020304" pitchFamily="18" charset="0"/>
              <a:ea typeface="Noto Sans CJK KR Medium" pitchFamily="34" charset="-127"/>
              <a:cs typeface="Times New Roman" panose="02020603050405020304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62524" y="547728"/>
            <a:ext cx="5714395" cy="212365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Times New Roman" panose="02020603050405020304" pitchFamily="18" charset="0"/>
                <a:ea typeface="Noto Sans CJK KR Medium"/>
                <a:cs typeface="Times New Roman" panose="02020603050405020304" pitchFamily="18" charset="0"/>
              </a:rPr>
              <a:t>Auto-Encoding</a:t>
            </a:r>
          </a:p>
          <a:p>
            <a:r>
              <a:rPr lang="en-US" altLang="ko-KR" sz="4400" dirty="0">
                <a:solidFill>
                  <a:schemeClr val="bg1"/>
                </a:solidFill>
                <a:latin typeface="Times New Roman" panose="02020603050405020304" pitchFamily="18" charset="0"/>
                <a:ea typeface="Noto Sans CJK KR Medium"/>
                <a:cs typeface="Times New Roman" panose="02020603050405020304" pitchFamily="18" charset="0"/>
              </a:rPr>
              <a:t>Variational</a:t>
            </a:r>
          </a:p>
          <a:p>
            <a:r>
              <a:rPr lang="en-US" altLang="ko-KR" sz="4400" dirty="0">
                <a:solidFill>
                  <a:schemeClr val="bg1"/>
                </a:solidFill>
                <a:latin typeface="Times New Roman" panose="02020603050405020304" pitchFamily="18" charset="0"/>
                <a:ea typeface="Noto Sans CJK KR Medium"/>
                <a:cs typeface="Times New Roman" panose="02020603050405020304" pitchFamily="18" charset="0"/>
              </a:rPr>
              <a:t>Bayes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8EA8F64-71BA-40B5-8617-10246121F1F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9252" y="404664"/>
            <a:ext cx="1052736" cy="105273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FCB16ED-3646-2C8C-1E42-AEC349E377AC}"/>
              </a:ext>
            </a:extLst>
          </p:cNvPr>
          <p:cNvSpPr txBox="1"/>
          <p:nvPr/>
        </p:nvSpPr>
        <p:spPr>
          <a:xfrm>
            <a:off x="5425858" y="6183918"/>
            <a:ext cx="23599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latin typeface="Times New Roman" panose="02020603050405020304" pitchFamily="18" charset="0"/>
                <a:ea typeface="Noto Sans CJK KR Medium" pitchFamily="34" charset="-127"/>
                <a:cs typeface="Times New Roman" panose="02020603050405020304" pitchFamily="18" charset="0"/>
              </a:rPr>
              <a:t>Presentation: </a:t>
            </a:r>
            <a:r>
              <a:rPr lang="en-US" altLang="ko-KR" sz="1400" dirty="0" err="1">
                <a:latin typeface="Times New Roman" panose="02020603050405020304" pitchFamily="18" charset="0"/>
                <a:ea typeface="Noto Sans CJK KR Medium" pitchFamily="34" charset="-127"/>
                <a:cs typeface="Times New Roman" panose="02020603050405020304" pitchFamily="18" charset="0"/>
              </a:rPr>
              <a:t>Baekryun</a:t>
            </a:r>
            <a:r>
              <a:rPr lang="en-US" altLang="ko-KR" sz="1400" dirty="0">
                <a:latin typeface="Times New Roman" panose="02020603050405020304" pitchFamily="18" charset="0"/>
                <a:ea typeface="Noto Sans CJK KR Medium" pitchFamily="34" charset="-127"/>
                <a:cs typeface="Times New Roman" panose="02020603050405020304" pitchFamily="18" charset="0"/>
              </a:rPr>
              <a:t> </a:t>
            </a:r>
            <a:r>
              <a:rPr lang="en-US" altLang="ko-KR" sz="1400" dirty="0" err="1">
                <a:latin typeface="Times New Roman" panose="02020603050405020304" pitchFamily="18" charset="0"/>
                <a:ea typeface="Noto Sans CJK KR Medium" pitchFamily="34" charset="-127"/>
                <a:cs typeface="Times New Roman" panose="02020603050405020304" pitchFamily="18" charset="0"/>
              </a:rPr>
              <a:t>Seong</a:t>
            </a:r>
            <a:endParaRPr lang="ko-KR" altLang="en-US" sz="1400" dirty="0">
              <a:latin typeface="Times New Roman" panose="02020603050405020304" pitchFamily="18" charset="0"/>
              <a:ea typeface="Noto Sans CJK KR Medium" pitchFamily="34" charset="-127"/>
              <a:cs typeface="Times New Roman" panose="02020603050405020304" pitchFamily="18" charset="0"/>
            </a:endParaRPr>
          </a:p>
        </p:txBody>
      </p:sp>
      <p:pic>
        <p:nvPicPr>
          <p:cNvPr id="5" name="그림 4" descr="스크린샷, 그래픽, 일렉트릭 블루, 블루이(가) 표시된 사진&#10;&#10;자동 생성된 설명">
            <a:extLst>
              <a:ext uri="{FF2B5EF4-FFF2-40B4-BE49-F238E27FC236}">
                <a16:creationId xmlns:a16="http://schemas.microsoft.com/office/drawing/2014/main" id="{9A9A557C-23B3-CE7C-DE52-B6BDEBB668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9253" y="1457400"/>
            <a:ext cx="1052736" cy="105273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FE059CC-CDE7-2D25-12F8-7E774A6C1555}"/>
              </a:ext>
            </a:extLst>
          </p:cNvPr>
          <p:cNvSpPr txBox="1"/>
          <p:nvPr/>
        </p:nvSpPr>
        <p:spPr>
          <a:xfrm>
            <a:off x="8459252" y="2505165"/>
            <a:ext cx="10527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Times New Roman" panose="02020603050405020304" pitchFamily="18" charset="0"/>
                <a:ea typeface="Noto Sans CJK KR Medium" pitchFamily="34" charset="-127"/>
                <a:cs typeface="Times New Roman" panose="02020603050405020304" pitchFamily="18" charset="0"/>
              </a:rPr>
              <a:t>CIDA Lab.</a:t>
            </a:r>
            <a:endParaRPr lang="ko-KR" altLang="en-US" sz="1400" dirty="0">
              <a:latin typeface="Times New Roman" panose="02020603050405020304" pitchFamily="18" charset="0"/>
              <a:ea typeface="Noto Sans CJK KR Medium" pitchFamily="34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71992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자유형 33"/>
          <p:cNvSpPr/>
          <p:nvPr/>
        </p:nvSpPr>
        <p:spPr>
          <a:xfrm>
            <a:off x="0" y="0"/>
            <a:ext cx="371959" cy="3797085"/>
          </a:xfrm>
          <a:custGeom>
            <a:avLst/>
            <a:gdLst>
              <a:gd name="connsiteX0" fmla="*/ 364210 w 371959"/>
              <a:gd name="connsiteY0" fmla="*/ 0 h 3797085"/>
              <a:gd name="connsiteX1" fmla="*/ 0 w 371959"/>
              <a:gd name="connsiteY1" fmla="*/ 0 h 3797085"/>
              <a:gd name="connsiteX2" fmla="*/ 0 w 371959"/>
              <a:gd name="connsiteY2" fmla="*/ 3797085 h 3797085"/>
              <a:gd name="connsiteX3" fmla="*/ 371959 w 371959"/>
              <a:gd name="connsiteY3" fmla="*/ 3719593 h 3797085"/>
              <a:gd name="connsiteX4" fmla="*/ 364210 w 371959"/>
              <a:gd name="connsiteY4" fmla="*/ 0 h 3797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1959" h="3797085">
                <a:moveTo>
                  <a:pt x="364210" y="0"/>
                </a:moveTo>
                <a:lnTo>
                  <a:pt x="0" y="0"/>
                </a:lnTo>
                <a:lnTo>
                  <a:pt x="0" y="3797085"/>
                </a:lnTo>
                <a:lnTo>
                  <a:pt x="371959" y="3719593"/>
                </a:lnTo>
                <a:lnTo>
                  <a:pt x="364210" y="0"/>
                </a:lnTo>
                <a:close/>
              </a:path>
            </a:pathLst>
          </a:custGeom>
          <a:solidFill>
            <a:srgbClr val="0040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/>
          <p:cNvSpPr txBox="1"/>
          <p:nvPr/>
        </p:nvSpPr>
        <p:spPr>
          <a:xfrm>
            <a:off x="637340" y="620689"/>
            <a:ext cx="2379177" cy="46166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2400" dirty="0">
                <a:latin typeface="Times New Roman"/>
                <a:ea typeface="Noto Sans CJK KR Medium"/>
                <a:cs typeface="Times New Roman"/>
              </a:rPr>
              <a:t>Problem Scenario</a:t>
            </a:r>
            <a:endParaRPr lang="ko-KR" dirty="0"/>
          </a:p>
        </p:txBody>
      </p:sp>
      <p:pic>
        <p:nvPicPr>
          <p:cNvPr id="3078" name="Picture 6" descr="셀럽 후원 플랫폼 (2023) | 프로마음전달러 팬심!">
            <a:extLst>
              <a:ext uri="{FF2B5EF4-FFF2-40B4-BE49-F238E27FC236}">
                <a16:creationId xmlns:a16="http://schemas.microsoft.com/office/drawing/2014/main" id="{EBE9CFE8-E973-C7B6-BA9E-E98E357678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3688" y="1947863"/>
            <a:ext cx="4238625" cy="2962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49446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/>
          <p:cNvSpPr txBox="1"/>
          <p:nvPr/>
        </p:nvSpPr>
        <p:spPr>
          <a:xfrm>
            <a:off x="366794" y="330753"/>
            <a:ext cx="8675433" cy="3231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500" dirty="0">
                <a:solidFill>
                  <a:srgbClr val="004094"/>
                </a:solidFill>
                <a:latin typeface="Times New Roman"/>
                <a:ea typeface="Noto Sans CJK KR Medium"/>
                <a:cs typeface="Times New Roman"/>
              </a:rPr>
              <a:t>Problem Scenario</a:t>
            </a:r>
          </a:p>
        </p:txBody>
      </p:sp>
      <p:sp>
        <p:nvSpPr>
          <p:cNvPr id="2" name="자유형 1"/>
          <p:cNvSpPr/>
          <p:nvPr/>
        </p:nvSpPr>
        <p:spPr>
          <a:xfrm>
            <a:off x="0" y="0"/>
            <a:ext cx="162732" cy="1332854"/>
          </a:xfrm>
          <a:custGeom>
            <a:avLst/>
            <a:gdLst>
              <a:gd name="connsiteX0" fmla="*/ 162732 w 162732"/>
              <a:gd name="connsiteY0" fmla="*/ 0 h 1332854"/>
              <a:gd name="connsiteX1" fmla="*/ 0 w 162732"/>
              <a:gd name="connsiteY1" fmla="*/ 0 h 1332854"/>
              <a:gd name="connsiteX2" fmla="*/ 0 w 162732"/>
              <a:gd name="connsiteY2" fmla="*/ 1332854 h 1332854"/>
              <a:gd name="connsiteX3" fmla="*/ 162732 w 162732"/>
              <a:gd name="connsiteY3" fmla="*/ 1301858 h 1332854"/>
              <a:gd name="connsiteX4" fmla="*/ 162732 w 162732"/>
              <a:gd name="connsiteY4" fmla="*/ 0 h 1332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732" h="1332854">
                <a:moveTo>
                  <a:pt x="162732" y="0"/>
                </a:moveTo>
                <a:lnTo>
                  <a:pt x="0" y="0"/>
                </a:lnTo>
                <a:lnTo>
                  <a:pt x="0" y="1332854"/>
                </a:lnTo>
                <a:lnTo>
                  <a:pt x="162732" y="1301858"/>
                </a:lnTo>
                <a:lnTo>
                  <a:pt x="162732" y="0"/>
                </a:lnTo>
                <a:close/>
              </a:path>
            </a:pathLst>
          </a:custGeom>
          <a:solidFill>
            <a:srgbClr val="0040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91D01B2-D12C-B9D0-EBF6-9C21C5FD1058}"/>
                  </a:ext>
                </a:extLst>
              </p:cNvPr>
              <p:cNvSpPr txBox="1"/>
              <p:nvPr/>
            </p:nvSpPr>
            <p:spPr>
              <a:xfrm>
                <a:off x="456695" y="1217882"/>
                <a:ext cx="8992609" cy="4422236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ko-KR" b="1" i="0" smtClean="0">
                        <a:latin typeface="Cambria Math" panose="02040503050406030204" pitchFamily="18" charset="0"/>
                        <a:ea typeface="맑은 고딕"/>
                        <a:cs typeface="Times New Roman" panose="02020603050405020304" pitchFamily="18" charset="0"/>
                      </a:rPr>
                      <m:t>𝐗</m:t>
                    </m:r>
                    <m:r>
                      <a:rPr lang="en-US" altLang="ko-KR" b="1" i="0" smtClean="0">
                        <a:latin typeface="Cambria Math" panose="02040503050406030204" pitchFamily="18" charset="0"/>
                        <a:ea typeface="맑은 고딕"/>
                        <a:cs typeface="Times New Roman" panose="020206030504050203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맑은 고딕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ko-KR" b="1" i="1" smtClean="0">
                                <a:latin typeface="Cambria Math" panose="02040503050406030204" pitchFamily="18" charset="0"/>
                                <a:ea typeface="맑은 고딕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ko-KR" b="1" i="1" smtClean="0">
                                    <a:latin typeface="Cambria Math" panose="02040503050406030204" pitchFamily="18" charset="0"/>
                                    <a:ea typeface="맑은 고딕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b="1" i="0" smtClean="0">
                                    <a:latin typeface="Cambria Math" panose="02040503050406030204" pitchFamily="18" charset="0"/>
                                    <a:ea typeface="맑은 고딕"/>
                                    <a:cs typeface="Times New Roman" panose="02020603050405020304" pitchFamily="18" charset="0"/>
                                  </a:rPr>
                                  <m:t>𝐱</m:t>
                                </m:r>
                              </m:e>
                              <m:sup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맑은 고딕"/>
                                    <a:cs typeface="Times New Roman" panose="02020603050405020304" pitchFamily="18" charset="0"/>
                                  </a:rPr>
                                  <m:t>(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맑은 고딕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  <m:r>
                                  <a:rPr lang="en-US" altLang="ko-KR" b="1" i="0" smtClean="0">
                                    <a:latin typeface="Cambria Math" panose="02040503050406030204" pitchFamily="18" charset="0"/>
                                    <a:ea typeface="맑은 고딕"/>
                                    <a:cs typeface="Times New Roman" panose="02020603050405020304" pitchFamily="18" charset="0"/>
                                  </a:rPr>
                                  <m:t>)</m:t>
                                </m:r>
                              </m:sup>
                            </m:sSup>
                          </m:e>
                        </m:d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맑은 고딕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altLang="ko-KR" b="0" i="0" smtClean="0">
                            <a:latin typeface="Cambria Math" panose="02040503050406030204" pitchFamily="18" charset="0"/>
                            <a:ea typeface="맑은 고딕"/>
                            <a:cs typeface="Times New Roman" panose="020206030504050203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맑은 고딕"/>
                            <a:cs typeface="Times New Roman" panose="02020603050405020304" pitchFamily="18" charset="0"/>
                          </a:rPr>
                          <m:t>𝑁</m:t>
                        </m:r>
                      </m:sup>
                    </m:sSubSup>
                  </m:oMath>
                </a14:m>
                <a:r>
                  <a:rPr lang="en-US" altLang="ko-KR" dirty="0">
                    <a:latin typeface="Times New Roman" panose="02020603050405020304" pitchFamily="18" charset="0"/>
                    <a:ea typeface="맑은 고딕"/>
                    <a:cs typeface="Times New Roman" panose="02020603050405020304" pitchFamily="18" charset="0"/>
                  </a:rPr>
                  <a:t>  is a dataset consists of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  <a:ea typeface="맑은 고딕"/>
                        <a:cs typeface="Times New Roman" panose="02020603050405020304" pitchFamily="18" charset="0"/>
                      </a:rPr>
                      <m:t>𝑁</m:t>
                    </m:r>
                  </m:oMath>
                </a14:m>
                <a:r>
                  <a:rPr lang="en-US" altLang="ko-KR" dirty="0">
                    <a:latin typeface="Times New Roman" panose="02020603050405020304" pitchFamily="18" charset="0"/>
                    <a:ea typeface="맑은 고딕"/>
                    <a:cs typeface="Times New Roman" panose="02020603050405020304" pitchFamily="18" charset="0"/>
                  </a:rPr>
                  <a:t> </a:t>
                </a:r>
                <a:r>
                  <a:rPr lang="en-US" altLang="ko-KR" dirty="0" err="1">
                    <a:latin typeface="Times New Roman" panose="02020603050405020304" pitchFamily="18" charset="0"/>
                    <a:ea typeface="맑은 고딕"/>
                    <a:cs typeface="Times New Roman" panose="02020603050405020304" pitchFamily="18" charset="0"/>
                  </a:rPr>
                  <a:t>i.i.d.</a:t>
                </a:r>
                <a:r>
                  <a:rPr lang="en-US" altLang="ko-KR" dirty="0">
                    <a:latin typeface="Times New Roman" panose="02020603050405020304" pitchFamily="18" charset="0"/>
                    <a:ea typeface="맑은 고딕"/>
                    <a:cs typeface="Times New Roman" panose="02020603050405020304" pitchFamily="18" charset="0"/>
                  </a:rPr>
                  <a:t> samples.</a:t>
                </a:r>
              </a:p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ko-KR" b="1" i="0" smtClean="0">
                        <a:latin typeface="Cambria Math" panose="02040503050406030204" pitchFamily="18" charset="0"/>
                        <a:ea typeface="맑은 고딕"/>
                        <a:cs typeface="Times New Roman" panose="02020603050405020304" pitchFamily="18" charset="0"/>
                      </a:rPr>
                      <m:t>𝐗</m:t>
                    </m:r>
                  </m:oMath>
                </a14:m>
                <a:r>
                  <a:rPr lang="en-US" altLang="ko-KR" dirty="0">
                    <a:latin typeface="Times New Roman" panose="02020603050405020304" pitchFamily="18" charset="0"/>
                    <a:ea typeface="맑은 고딕"/>
                    <a:cs typeface="Times New Roman" panose="02020603050405020304" pitchFamily="18" charset="0"/>
                  </a:rPr>
                  <a:t> is observable and </a:t>
                </a:r>
                <a14:m>
                  <m:oMath xmlns:m="http://schemas.openxmlformats.org/officeDocument/2006/math">
                    <m:r>
                      <a:rPr lang="en-US" altLang="ko-KR" b="1" i="0" smtClean="0">
                        <a:latin typeface="Cambria Math" panose="02040503050406030204" pitchFamily="18" charset="0"/>
                        <a:ea typeface="맑은 고딕"/>
                        <a:cs typeface="Times New Roman" panose="02020603050405020304" pitchFamily="18" charset="0"/>
                      </a:rPr>
                      <m:t>𝐙</m:t>
                    </m:r>
                  </m:oMath>
                </a14:m>
                <a:r>
                  <a:rPr lang="en-US" altLang="ko-KR" b="1" dirty="0">
                    <a:latin typeface="Times New Roman" panose="02020603050405020304" pitchFamily="18" charset="0"/>
                    <a:ea typeface="맑은 고딕"/>
                    <a:cs typeface="Times New Roman" panose="02020603050405020304" pitchFamily="18" charset="0"/>
                  </a:rPr>
                  <a:t> </a:t>
                </a:r>
                <a:r>
                  <a:rPr lang="en-US" altLang="ko-KR" dirty="0">
                    <a:latin typeface="Times New Roman" panose="02020603050405020304" pitchFamily="18" charset="0"/>
                    <a:ea typeface="맑은 고딕"/>
                    <a:cs typeface="Times New Roman" panose="02020603050405020304" pitchFamily="18" charset="0"/>
                  </a:rPr>
                  <a:t>is not.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dirty="0">
                    <a:latin typeface="Times New Roman" panose="02020603050405020304" pitchFamily="18" charset="0"/>
                    <a:ea typeface="맑은 고딕"/>
                    <a:cs typeface="Times New Roman" panose="02020603050405020304" pitchFamily="18" charset="0"/>
                  </a:rPr>
                  <a:t>Assume that the environment generates data sample by:</a:t>
                </a:r>
              </a:p>
              <a:p>
                <a:pPr marL="342900" indent="-342900" algn="ctr">
                  <a:lnSpc>
                    <a:spcPct val="150000"/>
                  </a:lnSpc>
                  <a:buAutoNum type="arabicPeriod"/>
                </a:pPr>
                <a:r>
                  <a:rPr lang="en-US" altLang="ko-KR" dirty="0">
                    <a:latin typeface="Times New Roman" panose="02020603050405020304" pitchFamily="18" charset="0"/>
                    <a:ea typeface="맑은 고딕"/>
                    <a:cs typeface="Times New Roman" panose="02020603050405020304" pitchFamily="18" charset="0"/>
                  </a:rPr>
                  <a:t>Generate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b="1" i="1" smtClean="0">
                            <a:latin typeface="Cambria Math" panose="02040503050406030204" pitchFamily="18" charset="0"/>
                            <a:ea typeface="맑은 고딕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ko-KR" b="1" i="0" smtClean="0">
                            <a:latin typeface="Cambria Math" panose="02040503050406030204" pitchFamily="18" charset="0"/>
                            <a:ea typeface="맑은 고딕"/>
                            <a:cs typeface="Times New Roman" panose="02020603050405020304" pitchFamily="18" charset="0"/>
                          </a:rPr>
                          <m:t>𝐳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맑은 고딕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맑은 고딕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  <a:ea typeface="맑은 고딕"/>
                            <a:cs typeface="Times New Roman" panose="020206030504050203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altLang="ko-KR" dirty="0">
                    <a:latin typeface="Times New Roman" panose="02020603050405020304" pitchFamily="18" charset="0"/>
                    <a:ea typeface="맑은 고딕"/>
                    <a:cs typeface="Times New Roman" panose="02020603050405020304" pitchFamily="18" charset="0"/>
                  </a:rPr>
                  <a:t> by prior 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맑은 고딕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맑은 고딕"/>
                            <a:cs typeface="Times New Roman" panose="02020603050405020304" pitchFamily="18" charset="0"/>
                          </a:rPr>
                          <m:t>𝑝</m:t>
                        </m:r>
                      </m:e>
                      <m:sub>
                        <m:sSup>
                          <m:sSup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  <a:ea typeface="맑은 고딕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맑은 고딕"/>
                                <a:cs typeface="Times New Roman" panose="02020603050405020304" pitchFamily="18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맑은 고딕"/>
                                <a:cs typeface="Times New Roman" panose="02020603050405020304" pitchFamily="18" charset="0"/>
                              </a:rPr>
                              <m:t>∗</m:t>
                            </m:r>
                          </m:sup>
                        </m:sSup>
                      </m:sub>
                    </m:sSub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맑은 고딕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ko-KR" b="1" i="0" smtClean="0">
                            <a:latin typeface="Cambria Math" panose="02040503050406030204" pitchFamily="18" charset="0"/>
                            <a:ea typeface="맑은 고딕"/>
                            <a:cs typeface="Times New Roman" panose="02020603050405020304" pitchFamily="18" charset="0"/>
                          </a:rPr>
                          <m:t>𝐳</m:t>
                        </m:r>
                      </m:e>
                    </m:d>
                    <m:r>
                      <a:rPr lang="en-US" altLang="ko-KR" b="0" i="0" smtClean="0">
                        <a:latin typeface="Cambria Math" panose="02040503050406030204" pitchFamily="18" charset="0"/>
                        <a:ea typeface="맑은 고딕"/>
                        <a:cs typeface="Times New Roman" panose="02020603050405020304" pitchFamily="18" charset="0"/>
                      </a:rPr>
                      <m:t>.</m:t>
                    </m:r>
                  </m:oMath>
                </a14:m>
                <a:endParaRPr lang="en-US" altLang="ko-KR" b="0" dirty="0">
                  <a:latin typeface="Times New Roman" panose="02020603050405020304" pitchFamily="18" charset="0"/>
                  <a:ea typeface="맑은 고딕"/>
                  <a:cs typeface="Times New Roman" panose="02020603050405020304" pitchFamily="18" charset="0"/>
                </a:endParaRPr>
              </a:p>
              <a:p>
                <a:pPr marL="342900" indent="-342900" algn="ctr">
                  <a:lnSpc>
                    <a:spcPct val="150000"/>
                  </a:lnSpc>
                  <a:buAutoNum type="arabicPeriod"/>
                </a:pPr>
                <a:r>
                  <a:rPr lang="en-US" altLang="ko-KR" dirty="0">
                    <a:latin typeface="Times New Roman" panose="02020603050405020304" pitchFamily="18" charset="0"/>
                    <a:ea typeface="맑은 고딕"/>
                    <a:cs typeface="Times New Roman" panose="02020603050405020304" pitchFamily="18" charset="0"/>
                  </a:rPr>
                  <a:t>Generate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맑은 고딕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ko-KR" b="1" i="0" smtClean="0">
                            <a:latin typeface="Cambria Math" panose="02040503050406030204" pitchFamily="18" charset="0"/>
                            <a:ea typeface="맑은 고딕"/>
                            <a:cs typeface="Times New Roman" panose="02020603050405020304" pitchFamily="18" charset="0"/>
                          </a:rPr>
                          <m:t>𝐱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맑은 고딕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맑은 고딕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맑은 고딕"/>
                            <a:cs typeface="Times New Roman" panose="020206030504050203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altLang="ko-KR" dirty="0">
                    <a:latin typeface="Times New Roman" panose="02020603050405020304" pitchFamily="18" charset="0"/>
                    <a:ea typeface="맑은 고딕"/>
                    <a:cs typeface="Times New Roman" panose="02020603050405020304" pitchFamily="18" charset="0"/>
                  </a:rPr>
                  <a:t> by conditional 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맑은 고딕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맑은 고딕"/>
                            <a:cs typeface="Times New Roman" panose="02020603050405020304" pitchFamily="18" charset="0"/>
                          </a:rPr>
                          <m:t>𝑝</m:t>
                        </m:r>
                      </m:e>
                      <m:sub>
                        <m:sSup>
                          <m:sSup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  <a:ea typeface="맑은 고딕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맑은 고딕"/>
                                <a:cs typeface="Times New Roman" panose="02020603050405020304" pitchFamily="18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맑은 고딕"/>
                                <a:cs typeface="Times New Roman" panose="02020603050405020304" pitchFamily="18" charset="0"/>
                              </a:rPr>
                              <m:t>∗</m:t>
                            </m:r>
                          </m:sup>
                        </m:sSup>
                      </m:sub>
                    </m:sSub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맑은 고딕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ko-KR" b="1" i="0" smtClean="0">
                            <a:latin typeface="Cambria Math" panose="02040503050406030204" pitchFamily="18" charset="0"/>
                            <a:ea typeface="맑은 고딕"/>
                            <a:cs typeface="Times New Roman" panose="02020603050405020304" pitchFamily="18" charset="0"/>
                          </a:rPr>
                          <m:t>𝐱</m:t>
                        </m:r>
                      </m:e>
                      <m:e>
                        <m:r>
                          <a:rPr lang="en-US" altLang="ko-KR" b="1" i="0" smtClean="0">
                            <a:latin typeface="Cambria Math" panose="02040503050406030204" pitchFamily="18" charset="0"/>
                            <a:ea typeface="맑은 고딕"/>
                            <a:cs typeface="Times New Roman" panose="02020603050405020304" pitchFamily="18" charset="0"/>
                          </a:rPr>
                          <m:t>𝐳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  <a:ea typeface="맑은 고딕"/>
                        <a:cs typeface="Times New Roman" panose="02020603050405020304" pitchFamily="18" charset="0"/>
                      </a:rPr>
                      <m:t>.</m:t>
                    </m:r>
                  </m:oMath>
                </a14:m>
                <a:endParaRPr lang="en-US" altLang="ko-KR" dirty="0">
                  <a:latin typeface="Times New Roman" panose="02020603050405020304" pitchFamily="18" charset="0"/>
                  <a:ea typeface="맑은 고딕"/>
                  <a:cs typeface="Times New Roman" panose="02020603050405020304" pitchFamily="18" charset="0"/>
                </a:endParaRPr>
              </a:p>
              <a:p>
                <a:pPr algn="ctr">
                  <a:lnSpc>
                    <a:spcPct val="150000"/>
                  </a:lnSpc>
                </a:pPr>
                <a:endParaRPr lang="en-US" altLang="ko-KR" dirty="0">
                  <a:latin typeface="Times New Roman" panose="02020603050405020304" pitchFamily="18" charset="0"/>
                  <a:ea typeface="맑은 고딕"/>
                  <a:cs typeface="Times New Roman" panose="02020603050405020304" pitchFamily="18" charset="0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dirty="0">
                    <a:latin typeface="Times New Roman" panose="02020603050405020304" pitchFamily="18" charset="0"/>
                    <a:ea typeface="맑은 고딕"/>
                    <a:cs typeface="Times New Roman" panose="02020603050405020304" pitchFamily="18" charset="0"/>
                  </a:rPr>
                  <a:t>With assumptions above, the authors suggests a general solution works with:</a:t>
                </a:r>
              </a:p>
              <a:p>
                <a:pPr marL="342900" indent="-342900" algn="ctr">
                  <a:lnSpc>
                    <a:spcPct val="150000"/>
                  </a:lnSpc>
                  <a:buAutoNum type="arabicPeriod"/>
                </a:pPr>
                <a:r>
                  <a:rPr lang="en-US" altLang="ko-KR" dirty="0">
                    <a:latin typeface="Times New Roman" panose="02020603050405020304" pitchFamily="18" charset="0"/>
                    <a:ea typeface="맑은 고딕"/>
                    <a:cs typeface="Times New Roman" panose="02020603050405020304" pitchFamily="18" charset="0"/>
                  </a:rPr>
                  <a:t>The Bayesian integral is intractable, so the true posterior cannot be calculated. As a result, EM algorithm cannot be used. E.g. </a:t>
                </a:r>
                <a:r>
                  <a:rPr lang="en-US" altLang="ko-KR" dirty="0" err="1">
                    <a:latin typeface="Times New Roman" panose="02020603050405020304" pitchFamily="18" charset="0"/>
                    <a:ea typeface="맑은 고딕"/>
                    <a:cs typeface="Times New Roman" panose="02020603050405020304" pitchFamily="18" charset="0"/>
                  </a:rPr>
                  <a:t>Kmeans</a:t>
                </a:r>
                <a:r>
                  <a:rPr lang="en-US" altLang="ko-KR" dirty="0">
                    <a:latin typeface="Times New Roman" panose="02020603050405020304" pitchFamily="18" charset="0"/>
                    <a:ea typeface="맑은 고딕"/>
                    <a:cs typeface="Times New Roman" panose="02020603050405020304" pitchFamily="18" charset="0"/>
                  </a:rPr>
                  <a:t>.</a:t>
                </a:r>
              </a:p>
              <a:p>
                <a:pPr marL="342900" indent="-342900" algn="ctr">
                  <a:lnSpc>
                    <a:spcPct val="150000"/>
                  </a:lnSpc>
                  <a:buAutoNum type="arabicPeriod"/>
                </a:pPr>
                <a:r>
                  <a:rPr lang="en-US" altLang="ko-KR" dirty="0">
                    <a:latin typeface="Times New Roman" panose="02020603050405020304" pitchFamily="18" charset="0"/>
                    <a:ea typeface="맑은 고딕"/>
                    <a:cs typeface="Times New Roman" panose="02020603050405020304" pitchFamily="18" charset="0"/>
                  </a:rPr>
                  <a:t>Too large dataset to cluster using sampling-based solutions. (Monte Carlo EM)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91D01B2-D12C-B9D0-EBF6-9C21C5FD10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695" y="1217882"/>
                <a:ext cx="8992609" cy="4422236"/>
              </a:xfrm>
              <a:prstGeom prst="rect">
                <a:avLst/>
              </a:prstGeom>
              <a:blipFill>
                <a:blip r:embed="rId2"/>
                <a:stretch>
                  <a:fillRect b="-137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896064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/>
          <p:cNvSpPr txBox="1"/>
          <p:nvPr/>
        </p:nvSpPr>
        <p:spPr>
          <a:xfrm>
            <a:off x="366794" y="330753"/>
            <a:ext cx="8675433" cy="3231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500" dirty="0">
                <a:solidFill>
                  <a:srgbClr val="004094"/>
                </a:solidFill>
                <a:latin typeface="Times New Roman"/>
                <a:ea typeface="Noto Sans CJK KR Medium"/>
                <a:cs typeface="Times New Roman"/>
              </a:rPr>
              <a:t>Problem Scenario</a:t>
            </a:r>
          </a:p>
        </p:txBody>
      </p:sp>
      <p:sp>
        <p:nvSpPr>
          <p:cNvPr id="2" name="자유형 1"/>
          <p:cNvSpPr/>
          <p:nvPr/>
        </p:nvSpPr>
        <p:spPr>
          <a:xfrm>
            <a:off x="0" y="0"/>
            <a:ext cx="162732" cy="1332854"/>
          </a:xfrm>
          <a:custGeom>
            <a:avLst/>
            <a:gdLst>
              <a:gd name="connsiteX0" fmla="*/ 162732 w 162732"/>
              <a:gd name="connsiteY0" fmla="*/ 0 h 1332854"/>
              <a:gd name="connsiteX1" fmla="*/ 0 w 162732"/>
              <a:gd name="connsiteY1" fmla="*/ 0 h 1332854"/>
              <a:gd name="connsiteX2" fmla="*/ 0 w 162732"/>
              <a:gd name="connsiteY2" fmla="*/ 1332854 h 1332854"/>
              <a:gd name="connsiteX3" fmla="*/ 162732 w 162732"/>
              <a:gd name="connsiteY3" fmla="*/ 1301858 h 1332854"/>
              <a:gd name="connsiteX4" fmla="*/ 162732 w 162732"/>
              <a:gd name="connsiteY4" fmla="*/ 0 h 1332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732" h="1332854">
                <a:moveTo>
                  <a:pt x="162732" y="0"/>
                </a:moveTo>
                <a:lnTo>
                  <a:pt x="0" y="0"/>
                </a:lnTo>
                <a:lnTo>
                  <a:pt x="0" y="1332854"/>
                </a:lnTo>
                <a:lnTo>
                  <a:pt x="162732" y="1301858"/>
                </a:lnTo>
                <a:lnTo>
                  <a:pt x="162732" y="0"/>
                </a:lnTo>
                <a:close/>
              </a:path>
            </a:pathLst>
          </a:custGeom>
          <a:solidFill>
            <a:srgbClr val="0040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91D01B2-D12C-B9D0-EBF6-9C21C5FD1058}"/>
                  </a:ext>
                </a:extLst>
              </p:cNvPr>
              <p:cNvSpPr txBox="1"/>
              <p:nvPr/>
            </p:nvSpPr>
            <p:spPr>
              <a:xfrm>
                <a:off x="456695" y="1519406"/>
                <a:ext cx="8992609" cy="3819187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dirty="0">
                    <a:latin typeface="Times New Roman" panose="02020603050405020304" pitchFamily="18" charset="0"/>
                    <a:ea typeface="맑은 고딕"/>
                    <a:cs typeface="Times New Roman" panose="02020603050405020304" pitchFamily="18" charset="0"/>
                  </a:rPr>
                  <a:t>Authors propose a solution to three related problems in the scenario: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dirty="0">
                    <a:latin typeface="Times New Roman" panose="02020603050405020304" pitchFamily="18" charset="0"/>
                    <a:ea typeface="맑은 고딕"/>
                    <a:cs typeface="Times New Roman" panose="02020603050405020304" pitchFamily="18" charset="0"/>
                  </a:rPr>
                  <a:t>1. Efficient approximate ML or MAP for the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  <a:ea typeface="맑은 고딕"/>
                        <a:cs typeface="Times New Roman" panose="02020603050405020304" pitchFamily="18" charset="0"/>
                      </a:rPr>
                      <m:t>𝜃</m:t>
                    </m:r>
                  </m:oMath>
                </a14:m>
                <a:r>
                  <a:rPr lang="en-US" altLang="ko-KR" dirty="0">
                    <a:latin typeface="Times New Roman" panose="02020603050405020304" pitchFamily="18" charset="0"/>
                    <a:ea typeface="맑은 고딕"/>
                    <a:cs typeface="Times New Roman" panose="02020603050405020304" pitchFamily="18" charset="0"/>
                  </a:rPr>
                  <a:t>.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dirty="0">
                    <a:latin typeface="Times New Roman" panose="02020603050405020304" pitchFamily="18" charset="0"/>
                    <a:ea typeface="맑은 고딕"/>
                    <a:cs typeface="Times New Roman" panose="02020603050405020304" pitchFamily="18" charset="0"/>
                  </a:rPr>
                  <a:t>2. Efficient approximate posterior inference of latent variable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맑은 고딕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맑은 고딕"/>
                            <a:cs typeface="Times New Roman" panose="020206030504050203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맑은 고딕"/>
                            <a:cs typeface="Times New Roman" panose="02020603050405020304" pitchFamily="18" charset="0"/>
                          </a:rPr>
                          <m:t>𝜃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  <a:ea typeface="맑은 고딕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ko-KR" b="1" i="0" smtClean="0">
                        <a:latin typeface="Cambria Math" panose="02040503050406030204" pitchFamily="18" charset="0"/>
                        <a:ea typeface="맑은 고딕"/>
                        <a:cs typeface="Times New Roman" panose="02020603050405020304" pitchFamily="18" charset="0"/>
                      </a:rPr>
                      <m:t>𝐳</m:t>
                    </m:r>
                    <m:r>
                      <a:rPr lang="en-US" altLang="ko-KR" b="0" i="0" smtClean="0">
                        <a:latin typeface="Cambria Math" panose="02040503050406030204" pitchFamily="18" charset="0"/>
                        <a:ea typeface="맑은 고딕"/>
                        <a:cs typeface="Times New Roman" panose="02020603050405020304" pitchFamily="18" charset="0"/>
                      </a:rPr>
                      <m:t>|</m:t>
                    </m:r>
                    <m:r>
                      <a:rPr lang="en-US" altLang="ko-KR" b="1" i="0" smtClean="0">
                        <a:latin typeface="Cambria Math" panose="02040503050406030204" pitchFamily="18" charset="0"/>
                        <a:ea typeface="맑은 고딕"/>
                        <a:cs typeface="Times New Roman" panose="02020603050405020304" pitchFamily="18" charset="0"/>
                      </a:rPr>
                      <m:t>𝐱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맑은 고딕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ko-KR" dirty="0">
                    <a:latin typeface="Times New Roman" panose="02020603050405020304" pitchFamily="18" charset="0"/>
                    <a:ea typeface="맑은 고딕"/>
                    <a:cs typeface="Times New Roman" panose="02020603050405020304" pitchFamily="18" charset="0"/>
                  </a:rPr>
                  <a:t>.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dirty="0">
                    <a:latin typeface="Times New Roman" panose="02020603050405020304" pitchFamily="18" charset="0"/>
                    <a:ea typeface="맑은 고딕"/>
                    <a:cs typeface="Times New Roman" panose="02020603050405020304" pitchFamily="18" charset="0"/>
                  </a:rPr>
                  <a:t>3. Efficient approximate marginal inference of the variable </a:t>
                </a:r>
                <a14:m>
                  <m:oMath xmlns:m="http://schemas.openxmlformats.org/officeDocument/2006/math">
                    <m:r>
                      <a:rPr lang="en-US" altLang="ko-KR" b="1" i="0" smtClean="0">
                        <a:latin typeface="Cambria Math" panose="02040503050406030204" pitchFamily="18" charset="0"/>
                        <a:ea typeface="맑은 고딕"/>
                        <a:cs typeface="Times New Roman" panose="02020603050405020304" pitchFamily="18" charset="0"/>
                      </a:rPr>
                      <m:t>𝐱</m:t>
                    </m:r>
                  </m:oMath>
                </a14:m>
                <a:r>
                  <a:rPr lang="en-US" altLang="ko-KR" dirty="0">
                    <a:latin typeface="Times New Roman" panose="02020603050405020304" pitchFamily="18" charset="0"/>
                    <a:ea typeface="맑은 고딕"/>
                    <a:cs typeface="Times New Roman" panose="02020603050405020304" pitchFamily="18" charset="0"/>
                  </a:rPr>
                  <a:t>.</a:t>
                </a:r>
              </a:p>
              <a:p>
                <a:pPr algn="ctr">
                  <a:lnSpc>
                    <a:spcPct val="150000"/>
                  </a:lnSpc>
                </a:pPr>
                <a:endParaRPr lang="en-US" altLang="ko-KR" b="1" dirty="0">
                  <a:latin typeface="Times New Roman" panose="02020603050405020304" pitchFamily="18" charset="0"/>
                  <a:ea typeface="맑은 고딕"/>
                  <a:cs typeface="Times New Roman" panose="02020603050405020304" pitchFamily="18" charset="0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dirty="0">
                    <a:latin typeface="Times New Roman" panose="02020603050405020304" pitchFamily="18" charset="0"/>
                    <a:ea typeface="맑은 고딕"/>
                    <a:cs typeface="Times New Roman" panose="02020603050405020304" pitchFamily="18" charset="0"/>
                  </a:rPr>
                  <a:t>Define a recognition model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맑은 고딕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맑은 고딕"/>
                            <a:cs typeface="Times New Roman" panose="020206030504050203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맑은 고딕"/>
                            <a:cs typeface="Times New Roman" panose="02020603050405020304" pitchFamily="18" charset="0"/>
                          </a:rPr>
                          <m:t>𝜙</m:t>
                        </m:r>
                      </m:sub>
                    </m:sSub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맑은 고딕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ko-KR" b="1" i="0" smtClean="0">
                            <a:latin typeface="Cambria Math" panose="02040503050406030204" pitchFamily="18" charset="0"/>
                            <a:ea typeface="맑은 고딕"/>
                            <a:cs typeface="Times New Roman" panose="02020603050405020304" pitchFamily="18" charset="0"/>
                          </a:rPr>
                          <m:t>𝐳</m:t>
                        </m:r>
                      </m:e>
                      <m:e>
                        <m:r>
                          <a:rPr lang="en-US" altLang="ko-KR" b="1" i="0" smtClean="0">
                            <a:latin typeface="Cambria Math" panose="02040503050406030204" pitchFamily="18" charset="0"/>
                            <a:ea typeface="맑은 고딕"/>
                            <a:cs typeface="Times New Roman" panose="02020603050405020304" pitchFamily="18" charset="0"/>
                          </a:rPr>
                          <m:t>𝐱</m:t>
                        </m:r>
                      </m:e>
                    </m:d>
                    <m:r>
                      <a:rPr lang="en-US" altLang="ko-KR" b="0" i="0" smtClean="0">
                        <a:latin typeface="Cambria Math" panose="02040503050406030204" pitchFamily="18" charset="0"/>
                        <a:ea typeface="맑은 고딕"/>
                        <a:cs typeface="Times New Roman" panose="02020603050405020304" pitchFamily="18" charset="0"/>
                      </a:rPr>
                      <m:t>,</m:t>
                    </m:r>
                  </m:oMath>
                </a14:m>
                <a:r>
                  <a:rPr lang="en-US" altLang="ko-KR" dirty="0">
                    <a:latin typeface="Times New Roman" panose="02020603050405020304" pitchFamily="18" charset="0"/>
                    <a:ea typeface="맑은 고딕"/>
                    <a:cs typeface="Times New Roman" panose="02020603050405020304" pitchFamily="18" charset="0"/>
                  </a:rPr>
                  <a:t> an approximation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맑은 고딕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맑은 고딕"/>
                            <a:cs typeface="Times New Roman" panose="020206030504050203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맑은 고딕"/>
                            <a:cs typeface="Times New Roman" panose="02020603050405020304" pitchFamily="18" charset="0"/>
                          </a:rPr>
                          <m:t>𝜃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  <a:ea typeface="맑은 고딕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ko-KR" b="1" i="0" smtClean="0">
                        <a:latin typeface="Cambria Math" panose="02040503050406030204" pitchFamily="18" charset="0"/>
                        <a:ea typeface="맑은 고딕"/>
                        <a:cs typeface="Times New Roman" panose="02020603050405020304" pitchFamily="18" charset="0"/>
                      </a:rPr>
                      <m:t>𝐳</m:t>
                    </m:r>
                    <m:r>
                      <a:rPr lang="en-US" altLang="ko-KR" b="1" i="0" smtClean="0">
                        <a:latin typeface="Cambria Math" panose="02040503050406030204" pitchFamily="18" charset="0"/>
                        <a:ea typeface="맑은 고딕"/>
                        <a:cs typeface="Times New Roman" panose="02020603050405020304" pitchFamily="18" charset="0"/>
                      </a:rPr>
                      <m:t>|</m:t>
                    </m:r>
                    <m:r>
                      <a:rPr lang="en-US" altLang="ko-KR" b="1" i="0" smtClean="0">
                        <a:latin typeface="Cambria Math" panose="02040503050406030204" pitchFamily="18" charset="0"/>
                        <a:ea typeface="맑은 고딕"/>
                        <a:cs typeface="Times New Roman" panose="02020603050405020304" pitchFamily="18" charset="0"/>
                      </a:rPr>
                      <m:t>𝐱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맑은 고딕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ko-KR" dirty="0">
                    <a:latin typeface="Times New Roman" panose="02020603050405020304" pitchFamily="18" charset="0"/>
                    <a:ea typeface="맑은 고딕"/>
                    <a:cs typeface="Times New Roman" panose="02020603050405020304" pitchFamily="18" charset="0"/>
                  </a:rPr>
                  <a:t>, which is intractable.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dirty="0">
                    <a:latin typeface="Times New Roman" panose="02020603050405020304" pitchFamily="18" charset="0"/>
                    <a:ea typeface="맑은 고딕"/>
                    <a:cs typeface="Times New Roman" panose="02020603050405020304" pitchFamily="18" charset="0"/>
                  </a:rPr>
                  <a:t>Namely, it is </a:t>
                </a:r>
                <a:r>
                  <a:rPr lang="en-US" altLang="ko-KR" i="1" dirty="0">
                    <a:latin typeface="Times New Roman" panose="02020603050405020304" pitchFamily="18" charset="0"/>
                    <a:ea typeface="맑은 고딕"/>
                    <a:cs typeface="Times New Roman" panose="02020603050405020304" pitchFamily="18" charset="0"/>
                  </a:rPr>
                  <a:t>probabilistic encoder </a:t>
                </a:r>
                <a:r>
                  <a:rPr lang="en-US" altLang="ko-KR" dirty="0">
                    <a:latin typeface="Times New Roman" panose="02020603050405020304" pitchFamily="18" charset="0"/>
                    <a:ea typeface="맑은 고딕"/>
                    <a:cs typeface="Times New Roman" panose="02020603050405020304" pitchFamily="18" charset="0"/>
                  </a:rPr>
                  <a:t>that encodes </a:t>
                </a:r>
                <a14:m>
                  <m:oMath xmlns:m="http://schemas.openxmlformats.org/officeDocument/2006/math">
                    <m:r>
                      <a:rPr lang="en-US" altLang="ko-KR" b="1" i="0" smtClean="0">
                        <a:latin typeface="Cambria Math" panose="02040503050406030204" pitchFamily="18" charset="0"/>
                        <a:ea typeface="맑은 고딕"/>
                        <a:cs typeface="Times New Roman" panose="02020603050405020304" pitchFamily="18" charset="0"/>
                      </a:rPr>
                      <m:t>𝐱</m:t>
                    </m:r>
                  </m:oMath>
                </a14:m>
                <a:r>
                  <a:rPr lang="en-US" altLang="ko-KR" dirty="0">
                    <a:latin typeface="Times New Roman" panose="02020603050405020304" pitchFamily="18" charset="0"/>
                    <a:ea typeface="맑은 고딕"/>
                    <a:cs typeface="Times New Roman" panose="02020603050405020304" pitchFamily="18" charset="0"/>
                  </a:rPr>
                  <a:t> to </a:t>
                </a:r>
                <a14:m>
                  <m:oMath xmlns:m="http://schemas.openxmlformats.org/officeDocument/2006/math">
                    <m:r>
                      <a:rPr lang="en-US" altLang="ko-KR" b="1" i="0" smtClean="0">
                        <a:latin typeface="Cambria Math" panose="02040503050406030204" pitchFamily="18" charset="0"/>
                        <a:ea typeface="맑은 고딕"/>
                        <a:cs typeface="Times New Roman" panose="02020603050405020304" pitchFamily="18" charset="0"/>
                      </a:rPr>
                      <m:t>𝐳</m:t>
                    </m:r>
                  </m:oMath>
                </a14:m>
                <a:r>
                  <a:rPr lang="en-US" altLang="ko-KR" dirty="0">
                    <a:latin typeface="Times New Roman" panose="02020603050405020304" pitchFamily="18" charset="0"/>
                    <a:ea typeface="맑은 고딕"/>
                    <a:cs typeface="Times New Roman" panose="02020603050405020304" pitchFamily="18" charset="0"/>
                  </a:rPr>
                  <a:t>.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dirty="0">
                    <a:latin typeface="Times New Roman" panose="02020603050405020304" pitchFamily="18" charset="0"/>
                    <a:ea typeface="맑은 고딕"/>
                    <a:cs typeface="Times New Roman" panose="02020603050405020304" pitchFamily="18" charset="0"/>
                  </a:rPr>
                  <a:t>In the perspective of coding theory, </a:t>
                </a:r>
                <a:r>
                  <a:rPr lang="en-US" altLang="ko-KR" b="1" dirty="0">
                    <a:latin typeface="Times New Roman" panose="02020603050405020304" pitchFamily="18" charset="0"/>
                    <a:ea typeface="맑은 고딕"/>
                    <a:cs typeface="Times New Roman" panose="02020603050405020304" pitchFamily="18" charset="0"/>
                  </a:rPr>
                  <a:t>z</a:t>
                </a:r>
                <a:r>
                  <a:rPr lang="en-US" altLang="ko-KR" dirty="0">
                    <a:latin typeface="Times New Roman" panose="02020603050405020304" pitchFamily="18" charset="0"/>
                    <a:ea typeface="맑은 고딕"/>
                    <a:cs typeface="Times New Roman" panose="02020603050405020304" pitchFamily="18" charset="0"/>
                  </a:rPr>
                  <a:t> is a code of </a:t>
                </a:r>
                <a:r>
                  <a:rPr lang="en-US" altLang="ko-KR" b="1" dirty="0">
                    <a:latin typeface="Times New Roman" panose="02020603050405020304" pitchFamily="18" charset="0"/>
                    <a:ea typeface="맑은 고딕"/>
                    <a:cs typeface="Times New Roman" panose="02020603050405020304" pitchFamily="18" charset="0"/>
                  </a:rPr>
                  <a:t>x</a:t>
                </a:r>
                <a:r>
                  <a:rPr lang="en-US" altLang="ko-KR" dirty="0">
                    <a:latin typeface="Times New Roman" panose="02020603050405020304" pitchFamily="18" charset="0"/>
                    <a:ea typeface="맑은 고딕"/>
                    <a:cs typeface="Times New Roman" panose="02020603050405020304" pitchFamily="18" charset="0"/>
                  </a:rPr>
                  <a:t>.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dirty="0">
                    <a:latin typeface="Times New Roman" panose="02020603050405020304" pitchFamily="18" charset="0"/>
                    <a:ea typeface="맑은 고딕"/>
                    <a:cs typeface="Times New Roman" panose="02020603050405020304" pitchFamily="18" charset="0"/>
                  </a:rPr>
                  <a:t>In the same context,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맑은 고딕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맑은 고딕"/>
                            <a:cs typeface="Times New Roman" panose="020206030504050203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맑은 고딕"/>
                            <a:cs typeface="Times New Roman" panose="02020603050405020304" pitchFamily="18" charset="0"/>
                          </a:rPr>
                          <m:t>𝜃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  <a:ea typeface="맑은 고딕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ko-KR" b="1" i="0" smtClean="0">
                        <a:latin typeface="Cambria Math" panose="02040503050406030204" pitchFamily="18" charset="0"/>
                        <a:ea typeface="맑은 고딕"/>
                        <a:cs typeface="Times New Roman" panose="02020603050405020304" pitchFamily="18" charset="0"/>
                      </a:rPr>
                      <m:t>𝐱</m:t>
                    </m:r>
                    <m:r>
                      <a:rPr lang="en-US" altLang="ko-KR" b="1" i="0" smtClean="0">
                        <a:latin typeface="Cambria Math" panose="02040503050406030204" pitchFamily="18" charset="0"/>
                        <a:ea typeface="맑은 고딕"/>
                        <a:cs typeface="Times New Roman" panose="02020603050405020304" pitchFamily="18" charset="0"/>
                      </a:rPr>
                      <m:t>|</m:t>
                    </m:r>
                    <m:r>
                      <a:rPr lang="en-US" altLang="ko-KR" b="1" i="0" smtClean="0">
                        <a:latin typeface="Cambria Math" panose="02040503050406030204" pitchFamily="18" charset="0"/>
                        <a:ea typeface="맑은 고딕"/>
                        <a:cs typeface="Times New Roman" panose="02020603050405020304" pitchFamily="18" charset="0"/>
                      </a:rPr>
                      <m:t>𝐳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맑은 고딕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ko-KR" dirty="0">
                    <a:latin typeface="Times New Roman" panose="02020603050405020304" pitchFamily="18" charset="0"/>
                    <a:ea typeface="맑은 고딕"/>
                    <a:cs typeface="Times New Roman" panose="02020603050405020304" pitchFamily="18" charset="0"/>
                  </a:rPr>
                  <a:t> is a </a:t>
                </a:r>
                <a:r>
                  <a:rPr lang="en-US" altLang="ko-KR" i="1" dirty="0">
                    <a:latin typeface="Times New Roman" panose="02020603050405020304" pitchFamily="18" charset="0"/>
                    <a:ea typeface="맑은 고딕"/>
                    <a:cs typeface="Times New Roman" panose="02020603050405020304" pitchFamily="18" charset="0"/>
                  </a:rPr>
                  <a:t>probabilistic decoder</a:t>
                </a:r>
                <a:r>
                  <a:rPr lang="en-US" altLang="ko-KR" dirty="0">
                    <a:latin typeface="Times New Roman" panose="02020603050405020304" pitchFamily="18" charset="0"/>
                    <a:ea typeface="맑은 고딕"/>
                    <a:cs typeface="Times New Roman" panose="02020603050405020304" pitchFamily="18" charset="0"/>
                  </a:rPr>
                  <a:t>.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91D01B2-D12C-B9D0-EBF6-9C21C5FD10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695" y="1519406"/>
                <a:ext cx="8992609" cy="3819187"/>
              </a:xfrm>
              <a:prstGeom prst="rect">
                <a:avLst/>
              </a:prstGeom>
              <a:blipFill>
                <a:blip r:embed="rId2"/>
                <a:stretch>
                  <a:fillRect b="-159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287537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자유형 33"/>
          <p:cNvSpPr/>
          <p:nvPr/>
        </p:nvSpPr>
        <p:spPr>
          <a:xfrm>
            <a:off x="0" y="0"/>
            <a:ext cx="371959" cy="3797085"/>
          </a:xfrm>
          <a:custGeom>
            <a:avLst/>
            <a:gdLst>
              <a:gd name="connsiteX0" fmla="*/ 364210 w 371959"/>
              <a:gd name="connsiteY0" fmla="*/ 0 h 3797085"/>
              <a:gd name="connsiteX1" fmla="*/ 0 w 371959"/>
              <a:gd name="connsiteY1" fmla="*/ 0 h 3797085"/>
              <a:gd name="connsiteX2" fmla="*/ 0 w 371959"/>
              <a:gd name="connsiteY2" fmla="*/ 3797085 h 3797085"/>
              <a:gd name="connsiteX3" fmla="*/ 371959 w 371959"/>
              <a:gd name="connsiteY3" fmla="*/ 3719593 h 3797085"/>
              <a:gd name="connsiteX4" fmla="*/ 364210 w 371959"/>
              <a:gd name="connsiteY4" fmla="*/ 0 h 3797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1959" h="3797085">
                <a:moveTo>
                  <a:pt x="364210" y="0"/>
                </a:moveTo>
                <a:lnTo>
                  <a:pt x="0" y="0"/>
                </a:lnTo>
                <a:lnTo>
                  <a:pt x="0" y="3797085"/>
                </a:lnTo>
                <a:lnTo>
                  <a:pt x="371959" y="3719593"/>
                </a:lnTo>
                <a:lnTo>
                  <a:pt x="364210" y="0"/>
                </a:lnTo>
                <a:close/>
              </a:path>
            </a:pathLst>
          </a:custGeom>
          <a:solidFill>
            <a:srgbClr val="0040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/>
          <p:cNvSpPr txBox="1"/>
          <p:nvPr/>
        </p:nvSpPr>
        <p:spPr>
          <a:xfrm>
            <a:off x="637340" y="620689"/>
            <a:ext cx="2430024" cy="46166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2400" dirty="0">
                <a:latin typeface="Times New Roman"/>
                <a:ea typeface="Noto Sans CJK KR Medium"/>
                <a:cs typeface="Times New Roman"/>
              </a:rPr>
              <a:t>Variational Bound</a:t>
            </a:r>
            <a:endParaRPr 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99AAD70-7F26-24DF-8C22-8BED661FCB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9287" y="1409700"/>
            <a:ext cx="6067425" cy="4038600"/>
          </a:xfrm>
          <a:prstGeom prst="rect">
            <a:avLst/>
          </a:prstGeom>
        </p:spPr>
      </p:pic>
      <p:sp>
        <p:nvSpPr>
          <p:cNvPr id="4" name="바닥글 개체 틀 1">
            <a:extLst>
              <a:ext uri="{FF2B5EF4-FFF2-40B4-BE49-F238E27FC236}">
                <a16:creationId xmlns:a16="http://schemas.microsoft.com/office/drawing/2014/main" id="{842AF94C-EDB8-E805-A243-D640F1A039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72480" y="6306843"/>
            <a:ext cx="9361040" cy="464142"/>
          </a:xfrm>
        </p:spPr>
        <p:txBody>
          <a:bodyPr/>
          <a:lstStyle/>
          <a:p>
            <a:r>
              <a:rPr lang="en-US" altLang="ko-KR" dirty="0"/>
              <a:t>Bishop, C. M., &amp; </a:t>
            </a:r>
            <a:r>
              <a:rPr lang="en-US" altLang="ko-KR" dirty="0" err="1"/>
              <a:t>Nasrabadi</a:t>
            </a:r>
            <a:r>
              <a:rPr lang="en-US" altLang="ko-KR" dirty="0"/>
              <a:t>, N. M. (2006). Pattern recognition and machine learning (Vol. 4, No. 4, p. 738). New York: springer.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212348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/>
          <p:cNvSpPr txBox="1"/>
          <p:nvPr/>
        </p:nvSpPr>
        <p:spPr>
          <a:xfrm>
            <a:off x="366794" y="330753"/>
            <a:ext cx="8675433" cy="3231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500" dirty="0">
                <a:solidFill>
                  <a:srgbClr val="004094"/>
                </a:solidFill>
                <a:latin typeface="Times New Roman"/>
                <a:ea typeface="Noto Sans CJK KR Medium"/>
                <a:cs typeface="Times New Roman"/>
              </a:rPr>
              <a:t>Variational Bound</a:t>
            </a:r>
          </a:p>
        </p:txBody>
      </p:sp>
      <p:sp>
        <p:nvSpPr>
          <p:cNvPr id="2" name="자유형 1"/>
          <p:cNvSpPr/>
          <p:nvPr/>
        </p:nvSpPr>
        <p:spPr>
          <a:xfrm>
            <a:off x="0" y="0"/>
            <a:ext cx="162732" cy="1332854"/>
          </a:xfrm>
          <a:custGeom>
            <a:avLst/>
            <a:gdLst>
              <a:gd name="connsiteX0" fmla="*/ 162732 w 162732"/>
              <a:gd name="connsiteY0" fmla="*/ 0 h 1332854"/>
              <a:gd name="connsiteX1" fmla="*/ 0 w 162732"/>
              <a:gd name="connsiteY1" fmla="*/ 0 h 1332854"/>
              <a:gd name="connsiteX2" fmla="*/ 0 w 162732"/>
              <a:gd name="connsiteY2" fmla="*/ 1332854 h 1332854"/>
              <a:gd name="connsiteX3" fmla="*/ 162732 w 162732"/>
              <a:gd name="connsiteY3" fmla="*/ 1301858 h 1332854"/>
              <a:gd name="connsiteX4" fmla="*/ 162732 w 162732"/>
              <a:gd name="connsiteY4" fmla="*/ 0 h 1332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732" h="1332854">
                <a:moveTo>
                  <a:pt x="162732" y="0"/>
                </a:moveTo>
                <a:lnTo>
                  <a:pt x="0" y="0"/>
                </a:lnTo>
                <a:lnTo>
                  <a:pt x="0" y="1332854"/>
                </a:lnTo>
                <a:lnTo>
                  <a:pt x="162732" y="1301858"/>
                </a:lnTo>
                <a:lnTo>
                  <a:pt x="162732" y="0"/>
                </a:lnTo>
                <a:close/>
              </a:path>
            </a:pathLst>
          </a:custGeom>
          <a:solidFill>
            <a:srgbClr val="0040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91D01B2-D12C-B9D0-EBF6-9C21C5FD1058}"/>
                  </a:ext>
                </a:extLst>
              </p:cNvPr>
              <p:cNvSpPr txBox="1"/>
              <p:nvPr/>
            </p:nvSpPr>
            <p:spPr>
              <a:xfrm>
                <a:off x="456695" y="1196752"/>
                <a:ext cx="8992609" cy="4495398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dirty="0">
                    <a:latin typeface="Times New Roman" panose="02020603050405020304" pitchFamily="18" charset="0"/>
                    <a:ea typeface="맑은 고딕"/>
                    <a:cs typeface="Times New Roman" panose="02020603050405020304" pitchFamily="18" charset="0"/>
                  </a:rPr>
                  <a:t>We already saw variational inference that maximizes log likelihood:</a:t>
                </a:r>
              </a:p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altLang="ko-KR" i="1" smtClean="0">
                            <a:latin typeface="Cambria Math" panose="02040503050406030204" pitchFamily="18" charset="0"/>
                            <a:ea typeface="맑은 고딕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i="0" smtClean="0">
                            <a:latin typeface="Cambria Math" panose="02040503050406030204" pitchFamily="18" charset="0"/>
                            <a:ea typeface="맑은 고딕"/>
                            <a:cs typeface="Times New Roman" panose="02020603050405020304" pitchFamily="18" charset="0"/>
                          </a:rPr>
                          <m:t>log</m:t>
                        </m:r>
                      </m:fName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맑은 고딕"/>
                            <a:cs typeface="Times New Roman" panose="020206030504050203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  <a:ea typeface="맑은 고딕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  <a:ea typeface="맑은 고딕"/>
                                <a:cs typeface="Times New Roman" panose="02020603050405020304" pitchFamily="18" charset="0"/>
                              </a:rPr>
                              <m:t>𝑿</m:t>
                            </m:r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  <a:ea typeface="맑은 고딕"/>
                                <a:cs typeface="Times New Roman" panose="02020603050405020304" pitchFamily="18" charset="0"/>
                              </a:rPr>
                              <m:t>|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맑은 고딕"/>
                                <a:cs typeface="Times New Roman" panose="02020603050405020304" pitchFamily="18" charset="0"/>
                              </a:rPr>
                              <m:t>𝜃</m:t>
                            </m:r>
                          </m:e>
                        </m:d>
                      </m:e>
                    </m:func>
                    <m:r>
                      <a:rPr lang="en-US" altLang="ko-KR" b="0" i="1" smtClean="0">
                        <a:latin typeface="Cambria Math" panose="02040503050406030204" pitchFamily="18" charset="0"/>
                        <a:ea typeface="맑은 고딕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ℒ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𝑞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m:rPr>
                        <m:nor/>
                      </m:rPr>
                      <a:rPr lang="en-US" altLang="ko-KR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KL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𝑞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||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𝑝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ko-KR" dirty="0">
                    <a:latin typeface="Times New Roman" panose="02020603050405020304" pitchFamily="18" charset="0"/>
                    <a:ea typeface="맑은 고딕"/>
                    <a:cs typeface="Times New Roman" panose="02020603050405020304" pitchFamily="18" charset="0"/>
                  </a:rPr>
                  <a:t>.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dirty="0">
                    <a:latin typeface="Times New Roman" panose="02020603050405020304" pitchFamily="18" charset="0"/>
                    <a:ea typeface="맑은 고딕"/>
                    <a:cs typeface="Times New Roman" panose="02020603050405020304" pitchFamily="18" charset="0"/>
                  </a:rPr>
                  <a:t>It is a kind of variational inference, because log likelihood is a functional that takes functions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  <a:ea typeface="맑은 고딕"/>
                        <a:cs typeface="Times New Roman" panose="02020603050405020304" pitchFamily="18" charset="0"/>
                      </a:rPr>
                      <m:t>𝑝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맑은 고딕"/>
                        <a:cs typeface="Times New Roman" panose="02020603050405020304" pitchFamily="18" charset="0"/>
                      </a:rPr>
                      <m:t>,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맑은 고딕"/>
                        <a:cs typeface="Times New Roman" panose="02020603050405020304" pitchFamily="18" charset="0"/>
                      </a:rPr>
                      <m:t>𝑞</m:t>
                    </m:r>
                  </m:oMath>
                </a14:m>
                <a:r>
                  <a:rPr lang="en-US" altLang="ko-KR" dirty="0">
                    <a:latin typeface="Times New Roman" panose="02020603050405020304" pitchFamily="18" charset="0"/>
                    <a:ea typeface="맑은 고딕"/>
                    <a:cs typeface="Times New Roman" panose="02020603050405020304" pitchFamily="18" charset="0"/>
                  </a:rPr>
                  <a:t> as parameter.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dirty="0">
                    <a:latin typeface="Times New Roman" panose="02020603050405020304" pitchFamily="18" charset="0"/>
                    <a:ea typeface="맑은 고딕"/>
                    <a:cs typeface="Times New Roman" panose="02020603050405020304" pitchFamily="18" charset="0"/>
                  </a:rPr>
                  <a:t>Authors utilize it to approximate true posterior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맑은 고딕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맑은 고딕"/>
                            <a:cs typeface="Times New Roman" panose="020206030504050203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맑은 고딕"/>
                            <a:cs typeface="Times New Roman" panose="020206030504050203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US" altLang="ko-KR" dirty="0">
                    <a:latin typeface="Times New Roman" panose="02020603050405020304" pitchFamily="18" charset="0"/>
                    <a:ea typeface="맑은 고딕"/>
                    <a:cs typeface="Times New Roman" panose="02020603050405020304" pitchFamily="18" charset="0"/>
                  </a:rPr>
                  <a:t>.</a:t>
                </a:r>
              </a:p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  <a:ea typeface="맑은 고딕"/>
                        <a:cs typeface="Times New Roman" panose="02020603050405020304" pitchFamily="18" charset="0"/>
                      </a:rPr>
                      <m:t>log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맑은 고딕"/>
                        <a:cs typeface="Times New Roman" panose="020206030504050203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맑은 고딕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맑은 고딕"/>
                            <a:cs typeface="Times New Roman" panose="020206030504050203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맑은 고딕"/>
                            <a:cs typeface="Times New Roman" panose="020206030504050203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맑은 고딕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  <a:ea typeface="맑은 고딕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b="1" i="0" smtClean="0">
                                <a:latin typeface="Cambria Math" panose="02040503050406030204" pitchFamily="18" charset="0"/>
                                <a:ea typeface="맑은 고딕"/>
                                <a:cs typeface="Times New Roman" panose="02020603050405020304" pitchFamily="18" charset="0"/>
                              </a:rPr>
                              <m:t>𝐱</m:t>
                            </m:r>
                          </m:e>
                          <m:sup>
                            <m:d>
                              <m:d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맑은 고딕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맑은 고딕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p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  <a:ea typeface="맑은 고딕"/>
                        <a:cs typeface="Times New Roman" panose="020206030504050203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  <a:ea typeface="맑은 고딕"/>
                        <a:cs typeface="Times New Roman" panose="02020603050405020304" pitchFamily="18" charset="0"/>
                      </a:rPr>
                      <m:t>KL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맑은 고딕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  <a:ea typeface="맑은 고딕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맑은 고딕"/>
                                <a:cs typeface="Times New Roman" panose="020206030504050203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맑은 고딕"/>
                                <a:cs typeface="Times New Roman" panose="02020603050405020304" pitchFamily="18" charset="0"/>
                              </a:rPr>
                              <m:t>𝜙</m:t>
                            </m:r>
                          </m:sub>
                        </m:sSub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  <a:ea typeface="맑은 고딕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1" i="0" smtClean="0">
                                <a:latin typeface="Cambria Math" panose="02040503050406030204" pitchFamily="18" charset="0"/>
                                <a:ea typeface="맑은 고딕"/>
                                <a:cs typeface="Times New Roman" panose="02020603050405020304" pitchFamily="18" charset="0"/>
                              </a:rPr>
                              <m:t>𝐳</m:t>
                            </m:r>
                          </m:e>
                          <m:e>
                            <m:sSup>
                              <m:sSup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맑은 고딕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b="1" i="0" smtClean="0">
                                    <a:latin typeface="Cambria Math" panose="02040503050406030204" pitchFamily="18" charset="0"/>
                                    <a:ea typeface="맑은 고딕"/>
                                    <a:cs typeface="Times New Roman" panose="02020603050405020304" pitchFamily="18" charset="0"/>
                                  </a:rPr>
                                  <m:t>𝐱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  <a:ea typeface="맑은 고딕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  <a:ea typeface="맑은 고딕"/>
                                        <a:cs typeface="Times New Roman" panose="020206030504050203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</m:sup>
                            </m:sSup>
                          </m:e>
                        </m:d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맑은 고딕"/>
                            <a:cs typeface="Times New Roman" panose="02020603050405020304" pitchFamily="18" charset="0"/>
                          </a:rPr>
                          <m:t>||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맑은 고딕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맑은 고딕"/>
                                <a:cs typeface="Times New Roman" panose="020206030504050203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맑은 고딕"/>
                                <a:cs typeface="Times New Roman" panose="020206030504050203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맑은 고딕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1">
                                <a:latin typeface="Cambria Math" panose="02040503050406030204" pitchFamily="18" charset="0"/>
                                <a:ea typeface="맑은 고딕"/>
                                <a:cs typeface="Times New Roman" panose="02020603050405020304" pitchFamily="18" charset="0"/>
                              </a:rPr>
                              <m:t>𝐳</m:t>
                            </m:r>
                          </m:e>
                          <m:e>
                            <m:sSup>
                              <m:sSup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  <a:ea typeface="맑은 고딕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b="1">
                                    <a:latin typeface="Cambria Math" panose="02040503050406030204" pitchFamily="18" charset="0"/>
                                    <a:ea typeface="맑은 고딕"/>
                                    <a:cs typeface="Times New Roman" panose="02020603050405020304" pitchFamily="18" charset="0"/>
                                  </a:rPr>
                                  <m:t>𝐱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  <a:ea typeface="맑은 고딕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  <a:ea typeface="맑은 고딕"/>
                                        <a:cs typeface="Times New Roman" panose="020206030504050203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</m:sup>
                            </m:sSup>
                          </m:e>
                        </m:d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  <a:ea typeface="맑은 고딕"/>
                        <a:cs typeface="Times New Roman" panose="02020603050405020304" pitchFamily="18" charset="0"/>
                      </a:rPr>
                      <m:t>+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ℒ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𝜙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;</m:t>
                        </m:r>
                        <m:sSup>
                          <m:sSup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b="1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𝐱</m:t>
                            </m:r>
                          </m:e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altLang="ko-KR" dirty="0">
                    <a:latin typeface="Times New Roman" panose="02020603050405020304" pitchFamily="18" charset="0"/>
                    <a:ea typeface="맑은 고딕"/>
                    <a:cs typeface="Times New Roman" panose="02020603050405020304" pitchFamily="18" charset="0"/>
                  </a:rPr>
                  <a:t> </a:t>
                </a:r>
              </a:p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ℒ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𝑞</m:t>
                        </m:r>
                      </m:e>
                    </m:d>
                  </m:oMath>
                </a14:m>
                <a:r>
                  <a:rPr lang="en-US" altLang="ko-KR" dirty="0">
                    <a:latin typeface="Times New Roman" panose="02020603050405020304" pitchFamily="18" charset="0"/>
                    <a:ea typeface="맑은 고딕"/>
                    <a:cs typeface="Times New Roman" panose="02020603050405020304" pitchFamily="18" charset="0"/>
                  </a:rPr>
                  <a:t> can be expressed with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ℒ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𝜃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𝜙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;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ko-KR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𝐱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ko-KR" dirty="0">
                    <a:latin typeface="Times New Roman" panose="02020603050405020304" pitchFamily="18" charset="0"/>
                    <a:ea typeface="맑은 고딕"/>
                    <a:cs typeface="Times New Roman" panose="02020603050405020304" pitchFamily="18" charset="0"/>
                  </a:rPr>
                  <a:t> because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  <a:ea typeface="맑은 고딕"/>
                        <a:cs typeface="Times New Roman" panose="02020603050405020304" pitchFamily="18" charset="0"/>
                      </a:rPr>
                      <m:t>𝐿</m:t>
                    </m:r>
                  </m:oMath>
                </a14:m>
                <a:r>
                  <a:rPr lang="en-US" altLang="ko-KR" dirty="0">
                    <a:latin typeface="Times New Roman" panose="02020603050405020304" pitchFamily="18" charset="0"/>
                    <a:ea typeface="맑은 고딕"/>
                    <a:cs typeface="Times New Roman" panose="02020603050405020304" pitchFamily="18" charset="0"/>
                  </a:rPr>
                  <a:t> only depends on the two parameters.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dirty="0">
                    <a:latin typeface="Times New Roman" panose="02020603050405020304" pitchFamily="18" charset="0"/>
                    <a:ea typeface="맑은 고딕"/>
                    <a:cs typeface="Times New Roman" panose="02020603050405020304" pitchFamily="18" charset="0"/>
                  </a:rPr>
                  <a:t>Maximize the lower bound of log likelihood </a:t>
                </a:r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ℒ</m:t>
                    </m:r>
                  </m:oMath>
                </a14:m>
                <a:r>
                  <a:rPr lang="en-US" altLang="ko-KR" dirty="0">
                    <a:latin typeface="Times New Roman" panose="02020603050405020304" pitchFamily="18" charset="0"/>
                    <a:ea typeface="맑은 고딕"/>
                    <a:cs typeface="Times New Roman" panose="02020603050405020304" pitchFamily="18" charset="0"/>
                  </a:rPr>
                  <a:t> only considering the function family: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맑은 고딕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맑은 고딕"/>
                            <a:cs typeface="Times New Roman" panose="020206030504050203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맑은 고딕"/>
                            <a:cs typeface="Times New Roman" panose="02020603050405020304" pitchFamily="18" charset="0"/>
                          </a:rPr>
                          <m:t>𝜃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  <a:ea typeface="맑은 고딕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맑은 고딕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맑은 고딕"/>
                            <a:cs typeface="Times New Roman" panose="020206030504050203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맑은 고딕"/>
                            <a:cs typeface="Times New Roman" panose="02020603050405020304" pitchFamily="18" charset="0"/>
                          </a:rPr>
                          <m:t>𝜙</m:t>
                        </m:r>
                      </m:sub>
                    </m:sSub>
                  </m:oMath>
                </a14:m>
                <a:r>
                  <a:rPr lang="en-US" altLang="ko-KR" dirty="0">
                    <a:latin typeface="Times New Roman" panose="02020603050405020304" pitchFamily="18" charset="0"/>
                    <a:ea typeface="맑은 고딕"/>
                    <a:cs typeface="Times New Roman" panose="02020603050405020304" pitchFamily="18" charset="0"/>
                  </a:rPr>
                  <a:t>.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dirty="0">
                    <a:latin typeface="Times New Roman" panose="02020603050405020304" pitchFamily="18" charset="0"/>
                    <a:ea typeface="맑은 고딕"/>
                    <a:cs typeface="Times New Roman" panose="02020603050405020304" pitchFamily="18" charset="0"/>
                  </a:rPr>
                  <a:t>Now because the distributions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맑은 고딕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맑은 고딕"/>
                            <a:cs typeface="Times New Roman" panose="020206030504050203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맑은 고딕"/>
                            <a:cs typeface="Times New Roman" panose="02020603050405020304" pitchFamily="18" charset="0"/>
                          </a:rPr>
                          <m:t>𝜃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  <a:ea typeface="맑은 고딕"/>
                        <a:cs typeface="Times New Roman" panose="020206030504050203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맑은 고딕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맑은 고딕"/>
                            <a:cs typeface="Times New Roman" panose="020206030504050203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맑은 고딕"/>
                            <a:cs typeface="Times New Roman" panose="02020603050405020304" pitchFamily="18" charset="0"/>
                          </a:rPr>
                          <m:t>𝜙</m:t>
                        </m:r>
                      </m:sub>
                    </m:sSub>
                  </m:oMath>
                </a14:m>
                <a:r>
                  <a:rPr lang="en-US" altLang="ko-KR" dirty="0">
                    <a:latin typeface="Times New Roman" panose="02020603050405020304" pitchFamily="18" charset="0"/>
                    <a:ea typeface="맑은 고딕"/>
                    <a:cs typeface="Times New Roman" panose="02020603050405020304" pitchFamily="18" charset="0"/>
                  </a:rPr>
                  <a:t> only depends on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  <a:ea typeface="맑은 고딕"/>
                        <a:cs typeface="Times New Roman" panose="02020603050405020304" pitchFamily="18" charset="0"/>
                      </a:rPr>
                      <m:t>𝜃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맑은 고딕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맑은 고딕"/>
                        <a:cs typeface="Times New Roman" panose="02020603050405020304" pitchFamily="18" charset="0"/>
                      </a:rPr>
                      <m:t>𝜙</m:t>
                    </m:r>
                  </m:oMath>
                </a14:m>
                <a:r>
                  <a:rPr lang="en-US" altLang="ko-KR" dirty="0">
                    <a:latin typeface="Times New Roman" panose="02020603050405020304" pitchFamily="18" charset="0"/>
                    <a:ea typeface="맑은 고딕"/>
                    <a:cs typeface="Times New Roman" panose="02020603050405020304" pitchFamily="18" charset="0"/>
                  </a:rPr>
                  <a:t>, the problem becomes general function optimizing problem, which can be solved by gradient descent.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91D01B2-D12C-B9D0-EBF6-9C21C5FD10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695" y="1196752"/>
                <a:ext cx="8992609" cy="4495398"/>
              </a:xfrm>
              <a:prstGeom prst="rect">
                <a:avLst/>
              </a:prstGeom>
              <a:blipFill>
                <a:blip r:embed="rId2"/>
                <a:stretch>
                  <a:fillRect b="-122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726409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/>
          <p:cNvSpPr txBox="1"/>
          <p:nvPr/>
        </p:nvSpPr>
        <p:spPr>
          <a:xfrm>
            <a:off x="366794" y="330753"/>
            <a:ext cx="8675433" cy="3231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500" dirty="0">
                <a:solidFill>
                  <a:srgbClr val="004094"/>
                </a:solidFill>
                <a:latin typeface="Times New Roman"/>
                <a:ea typeface="Noto Sans CJK KR Medium"/>
                <a:cs typeface="Times New Roman"/>
              </a:rPr>
              <a:t>Variational Bound</a:t>
            </a:r>
          </a:p>
        </p:txBody>
      </p:sp>
      <p:sp>
        <p:nvSpPr>
          <p:cNvPr id="2" name="자유형 1"/>
          <p:cNvSpPr/>
          <p:nvPr/>
        </p:nvSpPr>
        <p:spPr>
          <a:xfrm>
            <a:off x="0" y="0"/>
            <a:ext cx="162732" cy="1332854"/>
          </a:xfrm>
          <a:custGeom>
            <a:avLst/>
            <a:gdLst>
              <a:gd name="connsiteX0" fmla="*/ 162732 w 162732"/>
              <a:gd name="connsiteY0" fmla="*/ 0 h 1332854"/>
              <a:gd name="connsiteX1" fmla="*/ 0 w 162732"/>
              <a:gd name="connsiteY1" fmla="*/ 0 h 1332854"/>
              <a:gd name="connsiteX2" fmla="*/ 0 w 162732"/>
              <a:gd name="connsiteY2" fmla="*/ 1332854 h 1332854"/>
              <a:gd name="connsiteX3" fmla="*/ 162732 w 162732"/>
              <a:gd name="connsiteY3" fmla="*/ 1301858 h 1332854"/>
              <a:gd name="connsiteX4" fmla="*/ 162732 w 162732"/>
              <a:gd name="connsiteY4" fmla="*/ 0 h 1332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732" h="1332854">
                <a:moveTo>
                  <a:pt x="162732" y="0"/>
                </a:moveTo>
                <a:lnTo>
                  <a:pt x="0" y="0"/>
                </a:lnTo>
                <a:lnTo>
                  <a:pt x="0" y="1332854"/>
                </a:lnTo>
                <a:lnTo>
                  <a:pt x="162732" y="1301858"/>
                </a:lnTo>
                <a:lnTo>
                  <a:pt x="162732" y="0"/>
                </a:lnTo>
                <a:close/>
              </a:path>
            </a:pathLst>
          </a:custGeom>
          <a:solidFill>
            <a:srgbClr val="0040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91D01B2-D12C-B9D0-EBF6-9C21C5FD1058}"/>
                  </a:ext>
                </a:extLst>
              </p:cNvPr>
              <p:cNvSpPr txBox="1"/>
              <p:nvPr/>
            </p:nvSpPr>
            <p:spPr>
              <a:xfrm>
                <a:off x="456695" y="692738"/>
                <a:ext cx="8992609" cy="5472524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dirty="0">
                    <a:latin typeface="Times New Roman" panose="02020603050405020304" pitchFamily="18" charset="0"/>
                    <a:ea typeface="맑은 고딕"/>
                    <a:cs typeface="Times New Roman" panose="02020603050405020304" pitchFamily="18" charset="0"/>
                  </a:rPr>
                  <a:t>Now we try to apply gradient descent:</a:t>
                </a:r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b="0" i="0" smtClean="0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𝜙</m:t>
                          </m:r>
                        </m:sub>
                      </m:sSub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altLang="ko-KR" b="1" i="0" smtClean="0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𝐳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𝜙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ko-KR" b="1" i="1" smtClean="0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b="1" i="0" smtClean="0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𝐳</m:t>
                              </m:r>
                            </m:e>
                          </m:d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  <a:ea typeface="맑은 고딕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i="0" smtClean="0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𝜙</m:t>
                          </m:r>
                        </m:sub>
                      </m:sSub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𝑑</m:t>
                          </m:r>
                          <m:r>
                            <a:rPr lang="en-US" altLang="ko-KR" b="1" i="0" smtClean="0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𝐳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𝜙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b="1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𝐳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b="1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  <m:t>𝐱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  <a:ea typeface="맑은 고딕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  <a:ea typeface="맑은 고딕"/>
                                          <a:cs typeface="Times New Roman" panose="020206030504050203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𝑓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altLang="ko-KR" b="1" i="0" smtClean="0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𝐳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altLang="ko-KR" b="0" dirty="0">
                  <a:latin typeface="Times New Roman" panose="02020603050405020304" pitchFamily="18" charset="0"/>
                  <a:ea typeface="맑은 고딕"/>
                  <a:cs typeface="Times New Roman" panose="02020603050405020304" pitchFamily="18" charset="0"/>
                </a:endParaRPr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  <a:ea typeface="맑은 고딕"/>
                          <a:cs typeface="Times New Roman" panose="020206030504050203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𝑑</m:t>
                          </m:r>
                          <m:r>
                            <a:rPr lang="en-US" altLang="ko-KR" b="1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𝐳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𝜙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b="1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𝐳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b="1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  <m:t>𝐱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  <a:ea typeface="맑은 고딕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  <a:ea typeface="맑은 고딕"/>
                                          <a:cs typeface="Times New Roman" panose="020206030504050203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  <m:f>
                            <m:f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  <m:t>∇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  <m:t>𝜙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  <m:t>𝜙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b="1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  <m:t>𝐳</m:t>
                                  </m:r>
                                </m:e>
                                <m:e>
                                  <m:sSup>
                                    <m:sSup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  <a:ea typeface="맑은 고딕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ko-KR" b="1">
                                          <a:latin typeface="Cambria Math" panose="02040503050406030204" pitchFamily="18" charset="0"/>
                                          <a:ea typeface="맑은 고딕"/>
                                          <a:cs typeface="Times New Roman" panose="02020603050405020304" pitchFamily="18" charset="0"/>
                                        </a:rPr>
                                        <m:t>𝐱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altLang="ko-KR" i="1">
                                              <a:latin typeface="Cambria Math" panose="02040503050406030204" pitchFamily="18" charset="0"/>
                                              <a:ea typeface="맑은 고딕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  <a:ea typeface="맑은 고딕"/>
                                              <a:cs typeface="Times New Roman" panose="020206030504050203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d>
                            </m:num>
                            <m:den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  <m:t>𝜙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b="1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  <m:t>𝐳</m:t>
                                  </m:r>
                                </m:e>
                                <m:e>
                                  <m:sSup>
                                    <m:sSup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  <a:ea typeface="맑은 고딕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ko-KR" b="1">
                                          <a:latin typeface="Cambria Math" panose="02040503050406030204" pitchFamily="18" charset="0"/>
                                          <a:ea typeface="맑은 고딕"/>
                                          <a:cs typeface="Times New Roman" panose="02020603050405020304" pitchFamily="18" charset="0"/>
                                        </a:rPr>
                                        <m:t>𝐱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altLang="ko-KR" i="1">
                                              <a:latin typeface="Cambria Math" panose="02040503050406030204" pitchFamily="18" charset="0"/>
                                              <a:ea typeface="맑은 고딕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  <a:ea typeface="맑은 고딕"/>
                                              <a:cs typeface="Times New Roman" panose="020206030504050203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d>
                            </m:den>
                          </m:f>
                          <m:r>
                            <a:rPr lang="en-US" altLang="ko-KR" i="1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𝑓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altLang="ko-KR" b="1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𝐳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altLang="ko-KR" dirty="0">
                  <a:latin typeface="Times New Roman" panose="02020603050405020304" pitchFamily="18" charset="0"/>
                  <a:ea typeface="맑은 고딕"/>
                  <a:cs typeface="Times New Roman" panose="02020603050405020304" pitchFamily="18" charset="0"/>
                </a:endParaRPr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  <a:ea typeface="맑은 고딕"/>
                          <a:cs typeface="Times New Roman" panose="020206030504050203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altLang="ko-KR" i="1" smtClean="0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𝑑</m:t>
                          </m:r>
                          <m:r>
                            <a:rPr lang="en-US" altLang="ko-KR" b="1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𝐳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𝜙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b="1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𝐳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b="1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  <m:t>𝐱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  <a:ea typeface="맑은 고딕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  <a:ea typeface="맑은 고딕"/>
                                          <a:cs typeface="Times New Roman" panose="020206030504050203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∇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𝜙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n-US" altLang="ko-KR" b="0" i="0" smtClean="0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log</m:t>
                          </m:r>
                          <m:r>
                            <a:rPr lang="en-US" altLang="ko-KR" b="0" i="0" smtClean="0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𝜙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b="1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𝐳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b="1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  <m:t>𝐱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  <a:ea typeface="맑은 고딕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  <a:ea typeface="맑은 고딕"/>
                                          <a:cs typeface="Times New Roman" panose="020206030504050203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  <m:r>
                            <a:rPr lang="en-US" altLang="ko-KR" i="1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𝑓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altLang="ko-KR" b="1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𝐳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altLang="ko-KR" dirty="0">
                  <a:latin typeface="Times New Roman" panose="02020603050405020304" pitchFamily="18" charset="0"/>
                  <a:ea typeface="맑은 고딕"/>
                  <a:cs typeface="Times New Roman" panose="02020603050405020304" pitchFamily="18" charset="0"/>
                </a:endParaRPr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  <a:ea typeface="맑은 고딕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altLang="ko-KR" b="1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𝐳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𝜙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ko-KR" b="1" i="1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b="1" i="0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𝐳</m:t>
                              </m:r>
                            </m:e>
                          </m:d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∇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𝜙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n-US" altLang="ko-KR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log</m:t>
                          </m:r>
                          <m:r>
                            <a:rPr lang="en-US" altLang="ko-KR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𝜙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b="1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𝐳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b="1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  <m:t>𝐱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  <a:ea typeface="맑은 고딕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  <a:ea typeface="맑은 고딕"/>
                                          <a:cs typeface="Times New Roman" panose="020206030504050203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</m:e>
                      </m:d>
                    </m:oMath>
                  </m:oMathPara>
                </a14:m>
                <a:endParaRPr lang="en-US" altLang="ko-KR" dirty="0">
                  <a:latin typeface="Times New Roman" panose="02020603050405020304" pitchFamily="18" charset="0"/>
                  <a:ea typeface="맑은 고딕"/>
                  <a:cs typeface="Times New Roman" panose="02020603050405020304" pitchFamily="18" charset="0"/>
                </a:endParaRPr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  <a:ea typeface="맑은 고딕"/>
                          <a:cs typeface="Times New Roman" panose="02020603050405020304" pitchFamily="18" charset="0"/>
                        </a:rPr>
                        <m:t>≃</m:t>
                      </m:r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𝐿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b="0" i="1" smtClean="0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𝑙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𝐿</m:t>
                          </m:r>
                        </m:sup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b="1" i="0" smtClean="0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  <m:t>𝐳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  <a:ea typeface="맑은 고딕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  <a:ea typeface="맑은 고딕"/>
                                          <a:cs typeface="Times New Roman" panose="02020603050405020304" pitchFamily="18" charset="0"/>
                                        </a:rPr>
                                        <m:t>𝑙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∇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𝜙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  <m:t>𝜙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ko-KR" b="1" i="1" smtClean="0">
                                          <a:latin typeface="Cambria Math" panose="02040503050406030204" pitchFamily="18" charset="0"/>
                                          <a:ea typeface="맑은 고딕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ko-KR" b="1">
                                          <a:latin typeface="Cambria Math" panose="02040503050406030204" pitchFamily="18" charset="0"/>
                                          <a:ea typeface="맑은 고딕"/>
                                          <a:cs typeface="Times New Roman" panose="02020603050405020304" pitchFamily="18" charset="0"/>
                                        </a:rPr>
                                        <m:t>𝐳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altLang="ko-KR" b="1" i="1" smtClean="0">
                                              <a:latin typeface="Cambria Math" panose="02040503050406030204" pitchFamily="18" charset="0"/>
                                              <a:ea typeface="맑은 고딕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  <a:ea typeface="맑은 고딕"/>
                                              <a:cs typeface="Times New Roman" panose="02020603050405020304" pitchFamily="18" charset="0"/>
                                            </a:rPr>
                                            <m:t>𝑙</m:t>
                                          </m:r>
                                        </m:e>
                                      </m:d>
                                    </m:sup>
                                  </m:sSup>
                                  <m:r>
                                    <a:rPr lang="en-US" altLang="ko-KR" b="1" i="1" smtClean="0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  <m:t>|</m:t>
                                  </m:r>
                                  <m:sSup>
                                    <m:sSup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  <a:ea typeface="맑은 고딕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ko-KR" b="1">
                                          <a:latin typeface="Cambria Math" panose="02040503050406030204" pitchFamily="18" charset="0"/>
                                          <a:ea typeface="맑은 고딕"/>
                                          <a:cs typeface="Times New Roman" panose="02020603050405020304" pitchFamily="18" charset="0"/>
                                        </a:rPr>
                                        <m:t>𝐱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altLang="ko-KR" i="1">
                                              <a:latin typeface="Cambria Math" panose="02040503050406030204" pitchFamily="18" charset="0"/>
                                              <a:ea typeface="맑은 고딕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  <a:ea typeface="맑은 고딕"/>
                                              <a:cs typeface="Times New Roman" panose="020206030504050203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d>
                            </m:e>
                          </m:func>
                        </m:e>
                      </m:nary>
                      <m:r>
                        <a:rPr lang="en-US" altLang="ko-KR" b="0" i="1" smtClean="0">
                          <a:latin typeface="Cambria Math" panose="02040503050406030204" pitchFamily="18" charset="0"/>
                          <a:ea typeface="맑은 고딕"/>
                          <a:cs typeface="Times New Roman" panose="02020603050405020304" pitchFamily="18" charset="0"/>
                        </a:rPr>
                        <m:t>   ∵</m:t>
                      </m:r>
                      <m:r>
                        <m:rPr>
                          <m:sty m:val="p"/>
                        </m:rPr>
                        <a:rPr lang="en-US" altLang="ko-KR" b="0" i="0" smtClean="0">
                          <a:latin typeface="Cambria Math" panose="02040503050406030204" pitchFamily="18" charset="0"/>
                          <a:ea typeface="맑은 고딕"/>
                          <a:cs typeface="Times New Roman" panose="02020603050405020304" pitchFamily="18" charset="0"/>
                        </a:rPr>
                        <m:t>Monte</m:t>
                      </m:r>
                      <m:r>
                        <a:rPr lang="en-US" altLang="ko-KR" b="0" i="0" smtClean="0">
                          <a:latin typeface="Cambria Math" panose="02040503050406030204" pitchFamily="18" charset="0"/>
                          <a:ea typeface="맑은 고딕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ko-KR" b="0" i="0" smtClean="0">
                          <a:latin typeface="Cambria Math" panose="02040503050406030204" pitchFamily="18" charset="0"/>
                          <a:ea typeface="맑은 고딕"/>
                          <a:cs typeface="Times New Roman" panose="02020603050405020304" pitchFamily="18" charset="0"/>
                        </a:rPr>
                        <m:t>Carlo</m:t>
                      </m:r>
                      <m:r>
                        <a:rPr lang="en-US" altLang="ko-KR" b="0" i="0" smtClean="0">
                          <a:latin typeface="Cambria Math" panose="02040503050406030204" pitchFamily="18" charset="0"/>
                          <a:ea typeface="맑은 고딕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ko-KR" b="0" i="0" smtClean="0">
                          <a:latin typeface="Cambria Math" panose="02040503050406030204" pitchFamily="18" charset="0"/>
                          <a:ea typeface="맑은 고딕"/>
                          <a:cs typeface="Times New Roman" panose="02020603050405020304" pitchFamily="18" charset="0"/>
                        </a:rPr>
                        <m:t>sampling</m:t>
                      </m:r>
                      <m:r>
                        <a:rPr lang="en-US" altLang="ko-KR" b="0" i="0" smtClean="0">
                          <a:latin typeface="Cambria Math" panose="02040503050406030204" pitchFamily="18" charset="0"/>
                          <a:ea typeface="맑은 고딕"/>
                          <a:cs typeface="Times New Roman" panose="02020603050405020304" pitchFamily="18" charset="0"/>
                        </a:rPr>
                        <m:t>.</m:t>
                      </m:r>
                    </m:oMath>
                  </m:oMathPara>
                </a14:m>
                <a:endParaRPr lang="en-US" altLang="ko-KR" dirty="0">
                  <a:latin typeface="Times New Roman" panose="02020603050405020304" pitchFamily="18" charset="0"/>
                  <a:ea typeface="맑은 고딕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91D01B2-D12C-B9D0-EBF6-9C21C5FD10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695" y="692738"/>
                <a:ext cx="8992609" cy="547252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835695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자유형 33"/>
          <p:cNvSpPr/>
          <p:nvPr/>
        </p:nvSpPr>
        <p:spPr>
          <a:xfrm>
            <a:off x="0" y="0"/>
            <a:ext cx="371959" cy="3797085"/>
          </a:xfrm>
          <a:custGeom>
            <a:avLst/>
            <a:gdLst>
              <a:gd name="connsiteX0" fmla="*/ 364210 w 371959"/>
              <a:gd name="connsiteY0" fmla="*/ 0 h 3797085"/>
              <a:gd name="connsiteX1" fmla="*/ 0 w 371959"/>
              <a:gd name="connsiteY1" fmla="*/ 0 h 3797085"/>
              <a:gd name="connsiteX2" fmla="*/ 0 w 371959"/>
              <a:gd name="connsiteY2" fmla="*/ 3797085 h 3797085"/>
              <a:gd name="connsiteX3" fmla="*/ 371959 w 371959"/>
              <a:gd name="connsiteY3" fmla="*/ 3719593 h 3797085"/>
              <a:gd name="connsiteX4" fmla="*/ 364210 w 371959"/>
              <a:gd name="connsiteY4" fmla="*/ 0 h 3797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1959" h="3797085">
                <a:moveTo>
                  <a:pt x="364210" y="0"/>
                </a:moveTo>
                <a:lnTo>
                  <a:pt x="0" y="0"/>
                </a:lnTo>
                <a:lnTo>
                  <a:pt x="0" y="3797085"/>
                </a:lnTo>
                <a:lnTo>
                  <a:pt x="371959" y="3719593"/>
                </a:lnTo>
                <a:lnTo>
                  <a:pt x="364210" y="0"/>
                </a:lnTo>
                <a:close/>
              </a:path>
            </a:pathLst>
          </a:custGeom>
          <a:solidFill>
            <a:srgbClr val="0040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/>
          <p:cNvSpPr txBox="1"/>
          <p:nvPr/>
        </p:nvSpPr>
        <p:spPr>
          <a:xfrm>
            <a:off x="637340" y="620689"/>
            <a:ext cx="3228769" cy="46166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2400" dirty="0">
                <a:latin typeface="Times New Roman"/>
                <a:ea typeface="Noto Sans CJK KR Medium"/>
                <a:cs typeface="Times New Roman"/>
              </a:rPr>
              <a:t>Reparameterization trick</a:t>
            </a:r>
            <a:endParaRPr lang="ko-KR" dirty="0"/>
          </a:p>
        </p:txBody>
      </p:sp>
      <p:pic>
        <p:nvPicPr>
          <p:cNvPr id="4098" name="Picture 2" descr="Fig 1">
            <a:extLst>
              <a:ext uri="{FF2B5EF4-FFF2-40B4-BE49-F238E27FC236}">
                <a16:creationId xmlns:a16="http://schemas.microsoft.com/office/drawing/2014/main" id="{282065AE-41B3-00E3-7017-6F9FA39D18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2600" y="1477748"/>
            <a:ext cx="7200800" cy="3902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바닥글 개체 틀 1">
            <a:extLst>
              <a:ext uri="{FF2B5EF4-FFF2-40B4-BE49-F238E27FC236}">
                <a16:creationId xmlns:a16="http://schemas.microsoft.com/office/drawing/2014/main" id="{25C29FA5-145E-A153-0BAC-C7C2CC3078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72480" y="6306843"/>
            <a:ext cx="9361040" cy="464142"/>
          </a:xfrm>
        </p:spPr>
        <p:txBody>
          <a:bodyPr/>
          <a:lstStyle/>
          <a:p>
            <a:r>
              <a:rPr lang="en-US" altLang="ko-KR" dirty="0" err="1"/>
              <a:t>Soleimany</a:t>
            </a:r>
            <a:r>
              <a:rPr lang="en-US" altLang="ko-KR" dirty="0"/>
              <a:t>, A. “Deep Generative Modeling, MIT 6.S191.” MIT Introduction to Deep Learning 6.S191: Lecture 4. 28 Feb 2020. </a:t>
            </a:r>
            <a:r>
              <a:rPr lang="en-US" altLang="ko-KR" dirty="0">
                <a:hlinkClick r:id="rId3"/>
              </a:rPr>
              <a:t>https://www.youtube.com/watch?v=rZufA635dq4</a:t>
            </a:r>
            <a:r>
              <a:rPr lang="en-US" altLang="ko-KR" dirty="0"/>
              <a:t>  Visited 26 May 2020.</a:t>
            </a:r>
          </a:p>
        </p:txBody>
      </p:sp>
    </p:spTree>
    <p:extLst>
      <p:ext uri="{BB962C8B-B14F-4D97-AF65-F5344CB8AC3E}">
        <p14:creationId xmlns:p14="http://schemas.microsoft.com/office/powerpoint/2010/main" val="29280406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/>
          <p:cNvSpPr txBox="1"/>
          <p:nvPr/>
        </p:nvSpPr>
        <p:spPr>
          <a:xfrm>
            <a:off x="366794" y="330753"/>
            <a:ext cx="8675433" cy="3231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500" dirty="0">
                <a:solidFill>
                  <a:srgbClr val="004094"/>
                </a:solidFill>
                <a:latin typeface="Times New Roman"/>
                <a:ea typeface="Noto Sans CJK KR Medium"/>
                <a:cs typeface="Times New Roman"/>
              </a:rPr>
              <a:t>Reparameterization trick</a:t>
            </a:r>
          </a:p>
        </p:txBody>
      </p:sp>
      <p:sp>
        <p:nvSpPr>
          <p:cNvPr id="2" name="자유형 1"/>
          <p:cNvSpPr/>
          <p:nvPr/>
        </p:nvSpPr>
        <p:spPr>
          <a:xfrm>
            <a:off x="0" y="0"/>
            <a:ext cx="162732" cy="1332854"/>
          </a:xfrm>
          <a:custGeom>
            <a:avLst/>
            <a:gdLst>
              <a:gd name="connsiteX0" fmla="*/ 162732 w 162732"/>
              <a:gd name="connsiteY0" fmla="*/ 0 h 1332854"/>
              <a:gd name="connsiteX1" fmla="*/ 0 w 162732"/>
              <a:gd name="connsiteY1" fmla="*/ 0 h 1332854"/>
              <a:gd name="connsiteX2" fmla="*/ 0 w 162732"/>
              <a:gd name="connsiteY2" fmla="*/ 1332854 h 1332854"/>
              <a:gd name="connsiteX3" fmla="*/ 162732 w 162732"/>
              <a:gd name="connsiteY3" fmla="*/ 1301858 h 1332854"/>
              <a:gd name="connsiteX4" fmla="*/ 162732 w 162732"/>
              <a:gd name="connsiteY4" fmla="*/ 0 h 1332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732" h="1332854">
                <a:moveTo>
                  <a:pt x="162732" y="0"/>
                </a:moveTo>
                <a:lnTo>
                  <a:pt x="0" y="0"/>
                </a:lnTo>
                <a:lnTo>
                  <a:pt x="0" y="1332854"/>
                </a:lnTo>
                <a:lnTo>
                  <a:pt x="162732" y="1301858"/>
                </a:lnTo>
                <a:lnTo>
                  <a:pt x="162732" y="0"/>
                </a:lnTo>
                <a:close/>
              </a:path>
            </a:pathLst>
          </a:custGeom>
          <a:solidFill>
            <a:srgbClr val="0040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91D01B2-D12C-B9D0-EBF6-9C21C5FD1058}"/>
                  </a:ext>
                </a:extLst>
              </p:cNvPr>
              <p:cNvSpPr txBox="1"/>
              <p:nvPr/>
            </p:nvSpPr>
            <p:spPr>
              <a:xfrm>
                <a:off x="456695" y="1332368"/>
                <a:ext cx="8992609" cy="4608762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𝐿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b="0" i="1" smtClean="0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𝑙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𝐿</m:t>
                          </m:r>
                        </m:sup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ko-KR" b="1" i="1" smtClean="0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b="1" i="0" smtClean="0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𝐳</m:t>
                              </m:r>
                            </m:e>
                          </m:d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∇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𝜙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  <m:t>𝜙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ko-KR" b="1" i="1" smtClean="0">
                                          <a:latin typeface="Cambria Math" panose="02040503050406030204" pitchFamily="18" charset="0"/>
                                          <a:ea typeface="맑은 고딕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ko-KR" b="1">
                                          <a:latin typeface="Cambria Math" panose="02040503050406030204" pitchFamily="18" charset="0"/>
                                          <a:ea typeface="맑은 고딕"/>
                                          <a:cs typeface="Times New Roman" panose="02020603050405020304" pitchFamily="18" charset="0"/>
                                        </a:rPr>
                                        <m:t>𝐳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altLang="ko-KR" b="1" i="1" smtClean="0">
                                              <a:latin typeface="Cambria Math" panose="02040503050406030204" pitchFamily="18" charset="0"/>
                                              <a:ea typeface="맑은 고딕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  <a:ea typeface="맑은 고딕"/>
                                              <a:cs typeface="Times New Roman" panose="02020603050405020304" pitchFamily="18" charset="0"/>
                                            </a:rPr>
                                            <m:t>𝑙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US" altLang="ko-KR" dirty="0">
                  <a:latin typeface="Times New Roman" panose="02020603050405020304" pitchFamily="18" charset="0"/>
                  <a:ea typeface="맑은 고딕"/>
                  <a:cs typeface="Times New Roman" panose="02020603050405020304" pitchFamily="18" charset="0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dirty="0">
                    <a:latin typeface="Times New Roman" panose="02020603050405020304" pitchFamily="18" charset="0"/>
                    <a:ea typeface="맑은 고딕"/>
                    <a:cs typeface="Times New Roman" panose="02020603050405020304" pitchFamily="18" charset="0"/>
                  </a:rPr>
                  <a:t>But it is shown that gradient with Monte Carlo sampling has too high variance!* (</a:t>
                </a:r>
                <a:r>
                  <a:rPr lang="en-US" altLang="ko-KR" b="1" dirty="0">
                    <a:latin typeface="Times New Roman" panose="02020603050405020304" pitchFamily="18" charset="0"/>
                    <a:ea typeface="맑은 고딕"/>
                    <a:cs typeface="Times New Roman" panose="02020603050405020304" pitchFamily="18" charset="0"/>
                  </a:rPr>
                  <a:t>This problem also appears in REINFORCE, and other Monte Carlo based sampling methods</a:t>
                </a:r>
                <a:r>
                  <a:rPr lang="en-US" altLang="ko-KR" dirty="0">
                    <a:latin typeface="Times New Roman" panose="02020603050405020304" pitchFamily="18" charset="0"/>
                    <a:ea typeface="맑은 고딕"/>
                    <a:cs typeface="Times New Roman" panose="02020603050405020304" pitchFamily="18" charset="0"/>
                  </a:rPr>
                  <a:t>)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dirty="0">
                    <a:latin typeface="Times New Roman" panose="02020603050405020304" pitchFamily="18" charset="0"/>
                    <a:ea typeface="맑은 고딕"/>
                    <a:cs typeface="Times New Roman" panose="02020603050405020304" pitchFamily="18" charset="0"/>
                  </a:rPr>
                  <a:t>How can we reduce variance?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dirty="0">
                    <a:latin typeface="Times New Roman" panose="02020603050405020304" pitchFamily="18" charset="0"/>
                    <a:ea typeface="맑은 고딕"/>
                    <a:cs typeface="Times New Roman" panose="02020603050405020304" pitchFamily="18" charset="0"/>
                  </a:rPr>
                  <a:t>Idea: Instead of approximating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맑은 고딕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맑은 고딕"/>
                            <a:cs typeface="Times New Roman" panose="020206030504050203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맑은 고딕"/>
                            <a:cs typeface="Times New Roman" panose="02020603050405020304" pitchFamily="18" charset="0"/>
                          </a:rPr>
                          <m:t>𝜙</m:t>
                        </m:r>
                      </m:sub>
                    </m:sSub>
                  </m:oMath>
                </a14:m>
                <a:r>
                  <a:rPr lang="en-US" altLang="ko-KR" dirty="0">
                    <a:latin typeface="Times New Roman" panose="02020603050405020304" pitchFamily="18" charset="0"/>
                    <a:ea typeface="맑은 고딕"/>
                    <a:cs typeface="Times New Roman" panose="02020603050405020304" pitchFamily="18" charset="0"/>
                  </a:rPr>
                  <a:t> itself, decompose it into deterministic and stochastic parts.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dirty="0">
                    <a:latin typeface="Times New Roman" panose="02020603050405020304" pitchFamily="18" charset="0"/>
                    <a:ea typeface="맑은 고딕"/>
                    <a:cs typeface="Times New Roman" panose="02020603050405020304" pitchFamily="18" charset="0"/>
                  </a:rPr>
                  <a:t>e.g. 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  <a:ea typeface="맑은 고딕"/>
                        <a:cs typeface="Times New Roman" panose="02020603050405020304" pitchFamily="18" charset="0"/>
                      </a:rPr>
                      <m:t>𝒩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맑은 고딕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맑은 고딕"/>
                            <a:cs typeface="Times New Roman" panose="02020603050405020304" pitchFamily="18" charset="0"/>
                          </a:rPr>
                          <m:t>0,</m:t>
                        </m:r>
                        <m:sSup>
                          <m:sSup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  <a:ea typeface="맑은 고딕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맑은 고딕"/>
                                <a:cs typeface="Times New Roman" panose="020206030504050203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맑은 고딕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  <a:ea typeface="맑은 고딕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맑은 고딕"/>
                        <a:cs typeface="Times New Roman" panose="02020603050405020304" pitchFamily="18" charset="0"/>
                      </a:rPr>
                      <m:t>𝜎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맑은 고딕"/>
                        <a:cs typeface="Times New Roman" panose="02020603050405020304" pitchFamily="18" charset="0"/>
                      </a:rPr>
                      <m:t>⋅</m:t>
                    </m:r>
                    <m:r>
                      <a:rPr lang="ko-KR" altLang="en-US" b="0" i="1" smtClean="0">
                        <a:latin typeface="Cambria Math" panose="02040503050406030204" pitchFamily="18" charset="0"/>
                        <a:ea typeface="맑은 고딕"/>
                        <a:cs typeface="Times New Roman" panose="02020603050405020304" pitchFamily="18" charset="0"/>
                      </a:rPr>
                      <m:t>𝒩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맑은 고딕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맑은 고딕"/>
                            <a:cs typeface="Times New Roman" panose="02020603050405020304" pitchFamily="18" charset="0"/>
                          </a:rPr>
                          <m:t>0,1</m:t>
                        </m:r>
                      </m:e>
                    </m:d>
                  </m:oMath>
                </a14:m>
                <a:r>
                  <a:rPr lang="en-US" altLang="ko-KR" dirty="0">
                    <a:latin typeface="Times New Roman" panose="02020603050405020304" pitchFamily="18" charset="0"/>
                    <a:ea typeface="맑은 고딕"/>
                    <a:cs typeface="Times New Roman" panose="02020603050405020304" pitchFamily="18" charset="0"/>
                  </a:rPr>
                  <a:t>.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dirty="0">
                    <a:latin typeface="Times New Roman" panose="02020603050405020304" pitchFamily="18" charset="0"/>
                    <a:ea typeface="맑은 고딕"/>
                    <a:cs typeface="Times New Roman" panose="02020603050405020304" pitchFamily="18" charset="0"/>
                  </a:rPr>
                  <a:t>Now our target function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맑은 고딕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맑은 고딕"/>
                            <a:cs typeface="Times New Roman" panose="02020603050405020304" pitchFamily="18" charset="0"/>
                          </a:rPr>
                          <m:t>𝑔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맑은 고딕"/>
                            <a:cs typeface="Times New Roman" panose="02020603050405020304" pitchFamily="18" charset="0"/>
                          </a:rPr>
                          <m:t>𝜙</m:t>
                        </m:r>
                      </m:sub>
                    </m:sSub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맑은 고딕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ko-KR" b="1" i="1" smtClean="0">
                            <a:latin typeface="Cambria Math" panose="02040503050406030204" pitchFamily="18" charset="0"/>
                            <a:ea typeface="맑은 고딕"/>
                            <a:cs typeface="Times New Roman" panose="02020603050405020304" pitchFamily="18" charset="0"/>
                          </a:rPr>
                          <m:t>𝝐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  <a:ea typeface="맑은 고딕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ko-KR" b="1" i="0" smtClean="0">
                            <a:latin typeface="Cambria Math" panose="02040503050406030204" pitchFamily="18" charset="0"/>
                            <a:ea typeface="맑은 고딕"/>
                            <a:cs typeface="Times New Roman" panose="02020603050405020304" pitchFamily="18" charset="0"/>
                          </a:rPr>
                          <m:t>𝐱</m:t>
                        </m:r>
                      </m:e>
                    </m:d>
                  </m:oMath>
                </a14:m>
                <a:r>
                  <a:rPr lang="en-US" altLang="ko-KR" dirty="0">
                    <a:latin typeface="Times New Roman" panose="02020603050405020304" pitchFamily="18" charset="0"/>
                    <a:ea typeface="맑은 고딕"/>
                    <a:cs typeface="Times New Roman" panose="02020603050405020304" pitchFamily="18" charset="0"/>
                  </a:rPr>
                  <a:t>, which is the deterministic part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맑은 고딕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맑은 고딕"/>
                            <a:cs typeface="Times New Roman" panose="020206030504050203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맑은 고딕"/>
                            <a:cs typeface="Times New Roman" panose="02020603050405020304" pitchFamily="18" charset="0"/>
                          </a:rPr>
                          <m:t>𝜙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  <a:ea typeface="맑은 고딕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ko-KR" b="1" i="0" smtClean="0">
                        <a:latin typeface="Cambria Math" panose="02040503050406030204" pitchFamily="18" charset="0"/>
                        <a:ea typeface="맑은 고딕"/>
                        <a:cs typeface="Times New Roman" panose="02020603050405020304" pitchFamily="18" charset="0"/>
                      </a:rPr>
                      <m:t>𝐳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맑은 고딕"/>
                        <a:cs typeface="Times New Roman" panose="02020603050405020304" pitchFamily="18" charset="0"/>
                      </a:rPr>
                      <m:t>|</m:t>
                    </m:r>
                    <m:r>
                      <a:rPr lang="en-US" altLang="ko-KR" b="1" i="0" smtClean="0">
                        <a:latin typeface="Cambria Math" panose="02040503050406030204" pitchFamily="18" charset="0"/>
                        <a:ea typeface="맑은 고딕"/>
                        <a:cs typeface="Times New Roman" panose="02020603050405020304" pitchFamily="18" charset="0"/>
                      </a:rPr>
                      <m:t>𝐱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맑은 고딕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ko-KR" dirty="0">
                    <a:latin typeface="Times New Roman" panose="02020603050405020304" pitchFamily="18" charset="0"/>
                    <a:ea typeface="맑은 고딕"/>
                    <a:cs typeface="Times New Roman" panose="02020603050405020304" pitchFamily="18" charset="0"/>
                  </a:rPr>
                  <a:t>. And there is separated stochastic part of it: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  <a:ea typeface="맑은 고딕"/>
                        <a:cs typeface="Times New Roman" panose="02020603050405020304" pitchFamily="18" charset="0"/>
                      </a:rPr>
                      <m:t>𝑝</m:t>
                    </m:r>
                    <m:d>
                      <m:dPr>
                        <m:ctrlPr>
                          <a:rPr lang="en-US" altLang="ko-KR" b="1" i="1" smtClean="0">
                            <a:latin typeface="Cambria Math" panose="02040503050406030204" pitchFamily="18" charset="0"/>
                            <a:ea typeface="맑은 고딕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ko-KR" b="1" i="1" smtClean="0">
                            <a:latin typeface="Cambria Math" panose="02040503050406030204" pitchFamily="18" charset="0"/>
                            <a:ea typeface="맑은 고딕"/>
                            <a:cs typeface="Times New Roman" panose="02020603050405020304" pitchFamily="18" charset="0"/>
                          </a:rPr>
                          <m:t>𝝐</m:t>
                        </m:r>
                      </m:e>
                    </m:d>
                    <m:r>
                      <a:rPr lang="en-US" altLang="ko-KR" b="1" i="1" smtClean="0">
                        <a:latin typeface="Cambria Math" panose="02040503050406030204" pitchFamily="18" charset="0"/>
                        <a:ea typeface="맑은 고딕"/>
                        <a:cs typeface="Times New Roman" panose="02020603050405020304" pitchFamily="18" charset="0"/>
                      </a:rPr>
                      <m:t>.</m:t>
                    </m:r>
                  </m:oMath>
                </a14:m>
                <a:endParaRPr lang="en-US" altLang="ko-KR" b="1" dirty="0">
                  <a:latin typeface="Times New Roman" panose="02020603050405020304" pitchFamily="18" charset="0"/>
                  <a:ea typeface="맑은 고딕"/>
                  <a:cs typeface="Times New Roman" panose="02020603050405020304" pitchFamily="18" charset="0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dirty="0">
                    <a:latin typeface="Times New Roman" panose="02020603050405020304" pitchFamily="18" charset="0"/>
                    <a:ea typeface="맑은 고딕"/>
                    <a:cs typeface="Times New Roman" panose="02020603050405020304" pitchFamily="18" charset="0"/>
                  </a:rPr>
                  <a:t>But what does it mean? </a:t>
                </a:r>
                <a:r>
                  <a:rPr lang="ko-KR" altLang="en-US" dirty="0">
                    <a:latin typeface="Times New Roman" panose="02020603050405020304" pitchFamily="18" charset="0"/>
                    <a:ea typeface="맑은 고딕"/>
                    <a:cs typeface="Times New Roman" panose="02020603050405020304" pitchFamily="18" charset="0"/>
                  </a:rPr>
                  <a:t>🤔</a:t>
                </a:r>
                <a:endParaRPr lang="en-US" altLang="ko-KR" dirty="0">
                  <a:latin typeface="Times New Roman" panose="02020603050405020304" pitchFamily="18" charset="0"/>
                  <a:ea typeface="맑은 고딕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91D01B2-D12C-B9D0-EBF6-9C21C5FD10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695" y="1332368"/>
                <a:ext cx="8992609" cy="4608762"/>
              </a:xfrm>
              <a:prstGeom prst="rect">
                <a:avLst/>
              </a:prstGeom>
              <a:blipFill>
                <a:blip r:embed="rId2"/>
                <a:stretch>
                  <a:fillRect l="-610" r="-1085" b="-11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8FAE658-C887-6FEF-2488-69B52358F5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4488" y="6356351"/>
            <a:ext cx="9217024" cy="365125"/>
          </a:xfrm>
        </p:spPr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*Some blogs say that the why we use reparameterization is that we can not estimate gradient by Monte Carlo sampling, </a:t>
            </a:r>
            <a:r>
              <a:rPr lang="en-US" altLang="ko-KR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but it is not true</a:t>
            </a:r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ko-KR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76967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/>
          <p:cNvSpPr txBox="1"/>
          <p:nvPr/>
        </p:nvSpPr>
        <p:spPr>
          <a:xfrm>
            <a:off x="366794" y="330753"/>
            <a:ext cx="8675433" cy="3231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500" dirty="0">
                <a:solidFill>
                  <a:srgbClr val="004094"/>
                </a:solidFill>
                <a:latin typeface="Times New Roman"/>
                <a:ea typeface="Noto Sans CJK KR Medium"/>
                <a:cs typeface="Times New Roman"/>
              </a:rPr>
              <a:t>Reparameterization trick</a:t>
            </a:r>
          </a:p>
        </p:txBody>
      </p:sp>
      <p:sp>
        <p:nvSpPr>
          <p:cNvPr id="2" name="자유형 1"/>
          <p:cNvSpPr/>
          <p:nvPr/>
        </p:nvSpPr>
        <p:spPr>
          <a:xfrm>
            <a:off x="0" y="0"/>
            <a:ext cx="162732" cy="1332854"/>
          </a:xfrm>
          <a:custGeom>
            <a:avLst/>
            <a:gdLst>
              <a:gd name="connsiteX0" fmla="*/ 162732 w 162732"/>
              <a:gd name="connsiteY0" fmla="*/ 0 h 1332854"/>
              <a:gd name="connsiteX1" fmla="*/ 0 w 162732"/>
              <a:gd name="connsiteY1" fmla="*/ 0 h 1332854"/>
              <a:gd name="connsiteX2" fmla="*/ 0 w 162732"/>
              <a:gd name="connsiteY2" fmla="*/ 1332854 h 1332854"/>
              <a:gd name="connsiteX3" fmla="*/ 162732 w 162732"/>
              <a:gd name="connsiteY3" fmla="*/ 1301858 h 1332854"/>
              <a:gd name="connsiteX4" fmla="*/ 162732 w 162732"/>
              <a:gd name="connsiteY4" fmla="*/ 0 h 1332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732" h="1332854">
                <a:moveTo>
                  <a:pt x="162732" y="0"/>
                </a:moveTo>
                <a:lnTo>
                  <a:pt x="0" y="0"/>
                </a:lnTo>
                <a:lnTo>
                  <a:pt x="0" y="1332854"/>
                </a:lnTo>
                <a:lnTo>
                  <a:pt x="162732" y="1301858"/>
                </a:lnTo>
                <a:lnTo>
                  <a:pt x="162732" y="0"/>
                </a:lnTo>
                <a:close/>
              </a:path>
            </a:pathLst>
          </a:custGeom>
          <a:solidFill>
            <a:srgbClr val="0040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91D01B2-D12C-B9D0-EBF6-9C21C5FD1058}"/>
                  </a:ext>
                </a:extLst>
              </p:cNvPr>
              <p:cNvSpPr txBox="1"/>
              <p:nvPr/>
            </p:nvSpPr>
            <p:spPr>
              <a:xfrm>
                <a:off x="456695" y="790496"/>
                <a:ext cx="8992609" cy="191905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dirty="0">
                    <a:latin typeface="Times New Roman" panose="02020603050405020304" pitchFamily="18" charset="0"/>
                    <a:ea typeface="맑은 고딕"/>
                    <a:cs typeface="Times New Roman" panose="02020603050405020304" pitchFamily="18" charset="0"/>
                  </a:rPr>
                  <a:t>Given the deterministic mapping </a:t>
                </a:r>
                <a14:m>
                  <m:oMath xmlns:m="http://schemas.openxmlformats.org/officeDocument/2006/math">
                    <m:r>
                      <a:rPr lang="en-US" altLang="ko-KR" b="1" i="0" smtClean="0">
                        <a:latin typeface="Cambria Math" panose="02040503050406030204" pitchFamily="18" charset="0"/>
                        <a:ea typeface="맑은 고딕"/>
                        <a:cs typeface="Times New Roman" panose="02020603050405020304" pitchFamily="18" charset="0"/>
                      </a:rPr>
                      <m:t>𝐳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맑은 고딕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맑은 고딕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맑은 고딕"/>
                            <a:cs typeface="Times New Roman" panose="02020603050405020304" pitchFamily="18" charset="0"/>
                          </a:rPr>
                          <m:t>𝑔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맑은 고딕"/>
                            <a:cs typeface="Times New Roman" panose="02020603050405020304" pitchFamily="18" charset="0"/>
                          </a:rPr>
                          <m:t>𝜙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  <a:ea typeface="맑은 고딕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ko-KR" b="1" i="1" smtClean="0">
                        <a:latin typeface="Cambria Math" panose="02040503050406030204" pitchFamily="18" charset="0"/>
                        <a:ea typeface="맑은 고딕"/>
                        <a:cs typeface="Times New Roman" panose="02020603050405020304" pitchFamily="18" charset="0"/>
                      </a:rPr>
                      <m:t>𝝐</m:t>
                    </m:r>
                    <m:r>
                      <a:rPr lang="en-US" altLang="ko-KR" b="1" i="1" smtClean="0">
                        <a:latin typeface="Cambria Math" panose="02040503050406030204" pitchFamily="18" charset="0"/>
                        <a:ea typeface="맑은 고딕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ko-KR" b="1" i="0" smtClean="0">
                        <a:latin typeface="Cambria Math" panose="02040503050406030204" pitchFamily="18" charset="0"/>
                        <a:ea typeface="맑은 고딕"/>
                        <a:cs typeface="Times New Roman" panose="02020603050405020304" pitchFamily="18" charset="0"/>
                      </a:rPr>
                      <m:t>𝐱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맑은 고딕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ko-KR" dirty="0">
                    <a:latin typeface="Times New Roman" panose="02020603050405020304" pitchFamily="18" charset="0"/>
                    <a:ea typeface="맑은 고딕"/>
                    <a:cs typeface="Times New Roman" panose="02020603050405020304" pitchFamily="18" charset="0"/>
                  </a:rPr>
                  <a:t>, the expression below is satisfied:</a:t>
                </a:r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𝜙</m:t>
                          </m:r>
                        </m:sub>
                      </m:sSub>
                      <m:d>
                        <m:dPr>
                          <m:ctrlPr>
                            <a:rPr lang="en-US" altLang="ko-KR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1" i="1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e>
                          <m:r>
                            <a:rPr lang="en-US" altLang="ko-KR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nary>
                        <m:naryPr>
                          <m:chr m:val="∏"/>
                          <m:supHide m:val="on"/>
                          <m:ctrlP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altLang="ko-KR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𝝐</m:t>
                          </m:r>
                        </m:e>
                      </m:d>
                      <m:nary>
                        <m:naryPr>
                          <m:chr m:val="∏"/>
                          <m:supHide m:val="on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altLang="ko-KR" dirty="0">
                  <a:latin typeface="Times New Roman" panose="02020603050405020304" pitchFamily="18" charset="0"/>
                  <a:ea typeface="맑은 고딕"/>
                  <a:cs typeface="Times New Roman" panose="02020603050405020304" pitchFamily="18" charset="0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dirty="0">
                    <a:latin typeface="Times New Roman" panose="02020603050405020304" pitchFamily="18" charset="0"/>
                    <a:ea typeface="맑은 고딕"/>
                    <a:cs typeface="Times New Roman" panose="02020603050405020304" pitchFamily="18" charset="0"/>
                  </a:rPr>
                  <a:t>Because the deterministic part has disappeared.</a:t>
                </a: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91D01B2-D12C-B9D0-EBF6-9C21C5FD10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695" y="790496"/>
                <a:ext cx="8992609" cy="1919051"/>
              </a:xfrm>
              <a:prstGeom prst="rect">
                <a:avLst/>
              </a:prstGeom>
              <a:blipFill>
                <a:blip r:embed="rId2"/>
                <a:stretch>
                  <a:fillRect b="-445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A3E3F696-FECD-D8FA-3780-95AE4515D235}"/>
              </a:ext>
            </a:extLst>
          </p:cNvPr>
          <p:cNvCxnSpPr/>
          <p:nvPr/>
        </p:nvCxnSpPr>
        <p:spPr>
          <a:xfrm>
            <a:off x="1280592" y="5898758"/>
            <a:ext cx="3168352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F03608D-6431-494F-BB89-569A74099DEE}"/>
              </a:ext>
            </a:extLst>
          </p:cNvPr>
          <p:cNvCxnSpPr/>
          <p:nvPr/>
        </p:nvCxnSpPr>
        <p:spPr>
          <a:xfrm>
            <a:off x="5873875" y="5877272"/>
            <a:ext cx="3168352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BF92F8B-34A4-24F2-383C-BA8A4BE93814}"/>
              </a:ext>
            </a:extLst>
          </p:cNvPr>
          <p:cNvSpPr/>
          <p:nvPr/>
        </p:nvSpPr>
        <p:spPr>
          <a:xfrm>
            <a:off x="2912772" y="4077072"/>
            <a:ext cx="288025" cy="180019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B7D1E13-1EB7-5AEC-E9AE-078187DF587F}"/>
              </a:ext>
            </a:extLst>
          </p:cNvPr>
          <p:cNvSpPr/>
          <p:nvPr/>
        </p:nvSpPr>
        <p:spPr>
          <a:xfrm>
            <a:off x="2617455" y="4077072"/>
            <a:ext cx="288025" cy="180019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5C7D970-3B0C-E146-E0D8-D3B03223B426}"/>
              </a:ext>
            </a:extLst>
          </p:cNvPr>
          <p:cNvSpPr/>
          <p:nvPr/>
        </p:nvSpPr>
        <p:spPr>
          <a:xfrm>
            <a:off x="3501594" y="4077072"/>
            <a:ext cx="288025" cy="180019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84663A7-B3E2-AAF4-3A79-D886DED5FA38}"/>
              </a:ext>
            </a:extLst>
          </p:cNvPr>
          <p:cNvSpPr/>
          <p:nvPr/>
        </p:nvSpPr>
        <p:spPr>
          <a:xfrm>
            <a:off x="3206277" y="4077072"/>
            <a:ext cx="288025" cy="180019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808F779-3264-C71F-1366-BBAEC0EE4BB4}"/>
              </a:ext>
            </a:extLst>
          </p:cNvPr>
          <p:cNvSpPr/>
          <p:nvPr/>
        </p:nvSpPr>
        <p:spPr>
          <a:xfrm>
            <a:off x="6895623" y="2996955"/>
            <a:ext cx="153091" cy="286320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B174B6E-E4F9-6378-B667-AF7CECDE0AAE}"/>
                  </a:ext>
                </a:extLst>
              </p:cNvPr>
              <p:cNvSpPr txBox="1"/>
              <p:nvPr/>
            </p:nvSpPr>
            <p:spPr>
              <a:xfrm>
                <a:off x="2540841" y="6268670"/>
                <a:ext cx="43576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𝑑𝑧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B174B6E-E4F9-6378-B667-AF7CECDE0A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0841" y="6268670"/>
                <a:ext cx="435769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왼쪽 중괄호 21">
            <a:extLst>
              <a:ext uri="{FF2B5EF4-FFF2-40B4-BE49-F238E27FC236}">
                <a16:creationId xmlns:a16="http://schemas.microsoft.com/office/drawing/2014/main" id="{CFAA29EE-1753-FD50-5CEF-ADCCDE56D3C4}"/>
              </a:ext>
            </a:extLst>
          </p:cNvPr>
          <p:cNvSpPr/>
          <p:nvPr/>
        </p:nvSpPr>
        <p:spPr>
          <a:xfrm rot="16200000">
            <a:off x="2614715" y="5983409"/>
            <a:ext cx="288023" cy="293508"/>
          </a:xfrm>
          <a:prstGeom prst="lef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왼쪽 중괄호 22">
            <a:extLst>
              <a:ext uri="{FF2B5EF4-FFF2-40B4-BE49-F238E27FC236}">
                <a16:creationId xmlns:a16="http://schemas.microsoft.com/office/drawing/2014/main" id="{15BC9A16-A557-DAD6-E19E-60A09986B087}"/>
              </a:ext>
            </a:extLst>
          </p:cNvPr>
          <p:cNvSpPr/>
          <p:nvPr/>
        </p:nvSpPr>
        <p:spPr>
          <a:xfrm>
            <a:off x="2189921" y="4059958"/>
            <a:ext cx="288023" cy="1800195"/>
          </a:xfrm>
          <a:prstGeom prst="lef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B273AB5-D3B8-4FE9-32CA-8F3CEE3E1C19}"/>
                  </a:ext>
                </a:extLst>
              </p:cNvPr>
              <p:cNvSpPr txBox="1"/>
              <p:nvPr/>
            </p:nvSpPr>
            <p:spPr>
              <a:xfrm>
                <a:off x="1251104" y="4775389"/>
                <a:ext cx="962836" cy="3940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𝜙</m:t>
                          </m:r>
                        </m:sub>
                      </m:sSub>
                      <m:d>
                        <m:dPr>
                          <m:ctrlPr>
                            <a:rPr lang="en-US" altLang="ko-KR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1" i="1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e>
                          <m:r>
                            <a:rPr lang="en-US" altLang="ko-KR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B273AB5-D3B8-4FE9-32CA-8F3CEE3E1C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1104" y="4775389"/>
                <a:ext cx="962836" cy="394082"/>
              </a:xfrm>
              <a:prstGeom prst="rect">
                <a:avLst/>
              </a:prstGeom>
              <a:blipFill>
                <a:blip r:embed="rId4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15E4611-2A39-090F-73EA-ED33AC7157C1}"/>
                  </a:ext>
                </a:extLst>
              </p:cNvPr>
              <p:cNvSpPr txBox="1"/>
              <p:nvPr/>
            </p:nvSpPr>
            <p:spPr>
              <a:xfrm>
                <a:off x="6754283" y="6268670"/>
                <a:ext cx="43576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15E4611-2A39-090F-73EA-ED33AC7157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4283" y="6268670"/>
                <a:ext cx="435769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왼쪽 중괄호 25">
            <a:extLst>
              <a:ext uri="{FF2B5EF4-FFF2-40B4-BE49-F238E27FC236}">
                <a16:creationId xmlns:a16="http://schemas.microsoft.com/office/drawing/2014/main" id="{06E8BF41-5636-B2FA-811A-E896EDF79F15}"/>
              </a:ext>
            </a:extLst>
          </p:cNvPr>
          <p:cNvSpPr/>
          <p:nvPr/>
        </p:nvSpPr>
        <p:spPr>
          <a:xfrm rot="16200000">
            <a:off x="6831327" y="6009914"/>
            <a:ext cx="288023" cy="146755"/>
          </a:xfrm>
          <a:prstGeom prst="lef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214107CB-5E1A-41A3-6502-BFECF4D5A432}"/>
              </a:ext>
            </a:extLst>
          </p:cNvPr>
          <p:cNvSpPr/>
          <p:nvPr/>
        </p:nvSpPr>
        <p:spPr>
          <a:xfrm>
            <a:off x="7054057" y="4941167"/>
            <a:ext cx="512348" cy="91898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7553D65-89CC-5171-EC4A-80162832864A}"/>
              </a:ext>
            </a:extLst>
          </p:cNvPr>
          <p:cNvSpPr/>
          <p:nvPr/>
        </p:nvSpPr>
        <p:spPr>
          <a:xfrm>
            <a:off x="7572066" y="4059956"/>
            <a:ext cx="288025" cy="180019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9BBE070-124A-A03A-CC63-0953A1B042E9}"/>
              </a:ext>
            </a:extLst>
          </p:cNvPr>
          <p:cNvSpPr/>
          <p:nvPr/>
        </p:nvSpPr>
        <p:spPr>
          <a:xfrm>
            <a:off x="7860092" y="3717042"/>
            <a:ext cx="229666" cy="214311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왼쪽 중괄호 30">
            <a:extLst>
              <a:ext uri="{FF2B5EF4-FFF2-40B4-BE49-F238E27FC236}">
                <a16:creationId xmlns:a16="http://schemas.microsoft.com/office/drawing/2014/main" id="{ADC43957-9684-D672-7346-49460FC742CA}"/>
              </a:ext>
            </a:extLst>
          </p:cNvPr>
          <p:cNvSpPr/>
          <p:nvPr/>
        </p:nvSpPr>
        <p:spPr>
          <a:xfrm>
            <a:off x="6525469" y="2996955"/>
            <a:ext cx="288023" cy="2863198"/>
          </a:xfrm>
          <a:prstGeom prst="lef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4D7CFE95-8C8E-22E8-1290-1BF1988133D5}"/>
                  </a:ext>
                </a:extLst>
              </p:cNvPr>
              <p:cNvSpPr txBox="1"/>
              <p:nvPr/>
            </p:nvSpPr>
            <p:spPr>
              <a:xfrm>
                <a:off x="5918847" y="4243888"/>
                <a:ext cx="60379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𝝐</m:t>
                          </m:r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4D7CFE95-8C8E-22E8-1290-1BF1988133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8847" y="4243888"/>
                <a:ext cx="603791" cy="369332"/>
              </a:xfrm>
              <a:prstGeom prst="rect">
                <a:avLst/>
              </a:prstGeom>
              <a:blipFill>
                <a:blip r:embed="rId6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85610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/>
          <p:cNvSpPr txBox="1"/>
          <p:nvPr/>
        </p:nvSpPr>
        <p:spPr>
          <a:xfrm>
            <a:off x="366794" y="330753"/>
            <a:ext cx="8675433" cy="3231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500" dirty="0">
                <a:solidFill>
                  <a:srgbClr val="004094"/>
                </a:solidFill>
                <a:latin typeface="Times New Roman"/>
                <a:ea typeface="Noto Sans CJK KR Medium"/>
                <a:cs typeface="Times New Roman"/>
              </a:rPr>
              <a:t>Reparameterization trick</a:t>
            </a:r>
          </a:p>
        </p:txBody>
      </p:sp>
      <p:sp>
        <p:nvSpPr>
          <p:cNvPr id="2" name="자유형 1"/>
          <p:cNvSpPr/>
          <p:nvPr/>
        </p:nvSpPr>
        <p:spPr>
          <a:xfrm>
            <a:off x="0" y="0"/>
            <a:ext cx="162732" cy="1332854"/>
          </a:xfrm>
          <a:custGeom>
            <a:avLst/>
            <a:gdLst>
              <a:gd name="connsiteX0" fmla="*/ 162732 w 162732"/>
              <a:gd name="connsiteY0" fmla="*/ 0 h 1332854"/>
              <a:gd name="connsiteX1" fmla="*/ 0 w 162732"/>
              <a:gd name="connsiteY1" fmla="*/ 0 h 1332854"/>
              <a:gd name="connsiteX2" fmla="*/ 0 w 162732"/>
              <a:gd name="connsiteY2" fmla="*/ 1332854 h 1332854"/>
              <a:gd name="connsiteX3" fmla="*/ 162732 w 162732"/>
              <a:gd name="connsiteY3" fmla="*/ 1301858 h 1332854"/>
              <a:gd name="connsiteX4" fmla="*/ 162732 w 162732"/>
              <a:gd name="connsiteY4" fmla="*/ 0 h 1332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732" h="1332854">
                <a:moveTo>
                  <a:pt x="162732" y="0"/>
                </a:moveTo>
                <a:lnTo>
                  <a:pt x="0" y="0"/>
                </a:lnTo>
                <a:lnTo>
                  <a:pt x="0" y="1332854"/>
                </a:lnTo>
                <a:lnTo>
                  <a:pt x="162732" y="1301858"/>
                </a:lnTo>
                <a:lnTo>
                  <a:pt x="162732" y="0"/>
                </a:lnTo>
                <a:close/>
              </a:path>
            </a:pathLst>
          </a:custGeom>
          <a:solidFill>
            <a:srgbClr val="0040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91D01B2-D12C-B9D0-EBF6-9C21C5FD1058}"/>
                  </a:ext>
                </a:extLst>
              </p:cNvPr>
              <p:cNvSpPr txBox="1"/>
              <p:nvPr/>
            </p:nvSpPr>
            <p:spPr>
              <a:xfrm>
                <a:off x="456695" y="790496"/>
                <a:ext cx="8992609" cy="4441024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b="0" dirty="0">
                    <a:latin typeface="Times New Roman" panose="02020603050405020304" pitchFamily="18" charset="0"/>
                    <a:ea typeface="맑은 고딕"/>
                    <a:cs typeface="Times New Roman" panose="02020603050405020304" pitchFamily="18" charset="0"/>
                  </a:rPr>
                  <a:t>So,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  <a:ea typeface="맑은 고딕"/>
                        <a:cs typeface="Times New Roman" panose="02020603050405020304" pitchFamily="18" charset="0"/>
                      </a:rPr>
                      <m:t>∫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맑은 고딕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맑은 고딕"/>
                            <a:cs typeface="Times New Roman" panose="020206030504050203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맑은 고딕"/>
                            <a:cs typeface="Times New Roman" panose="02020603050405020304" pitchFamily="18" charset="0"/>
                          </a:rPr>
                          <m:t>𝜙</m:t>
                        </m:r>
                      </m:sub>
                    </m:sSub>
                    <m:d>
                      <m:dPr>
                        <m:ctrlPr>
                          <a:rPr lang="en-US" altLang="ko-KR" b="1" i="1" smtClean="0">
                            <a:latin typeface="Cambria Math" panose="02040503050406030204" pitchFamily="18" charset="0"/>
                            <a:ea typeface="맑은 고딕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ko-KR" b="1" i="0" smtClean="0">
                            <a:latin typeface="Cambria Math" panose="02040503050406030204" pitchFamily="18" charset="0"/>
                            <a:ea typeface="맑은 고딕"/>
                            <a:cs typeface="Times New Roman" panose="02020603050405020304" pitchFamily="18" charset="0"/>
                          </a:rPr>
                          <m:t>𝐳</m:t>
                        </m:r>
                      </m:e>
                      <m:e>
                        <m:r>
                          <a:rPr lang="en-US" altLang="ko-KR" b="1" i="0" smtClean="0">
                            <a:latin typeface="Cambria Math" panose="02040503050406030204" pitchFamily="18" charset="0"/>
                            <a:ea typeface="맑은 고딕"/>
                            <a:cs typeface="Times New Roman" panose="02020603050405020304" pitchFamily="18" charset="0"/>
                          </a:rPr>
                          <m:t>𝐱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  <a:ea typeface="맑은 고딕"/>
                        <a:cs typeface="Times New Roman" panose="02020603050405020304" pitchFamily="18" charset="0"/>
                      </a:rPr>
                      <m:t>𝑓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맑은 고딕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ko-KR" b="1" i="0" smtClean="0">
                            <a:latin typeface="Cambria Math" panose="02040503050406030204" pitchFamily="18" charset="0"/>
                            <a:ea typeface="맑은 고딕"/>
                            <a:cs typeface="Times New Roman" panose="02020603050405020304" pitchFamily="18" charset="0"/>
                          </a:rPr>
                          <m:t>𝐳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  <a:ea typeface="맑은 고딕"/>
                        <a:cs typeface="Times New Roman" panose="02020603050405020304" pitchFamily="18" charset="0"/>
                      </a:rPr>
                      <m:t>𝑑</m:t>
                    </m:r>
                    <m:r>
                      <a:rPr lang="en-US" altLang="ko-KR" b="1" i="0" smtClean="0">
                        <a:latin typeface="Cambria Math" panose="02040503050406030204" pitchFamily="18" charset="0"/>
                        <a:ea typeface="맑은 고딕"/>
                        <a:cs typeface="Times New Roman" panose="02020603050405020304" pitchFamily="18" charset="0"/>
                      </a:rPr>
                      <m:t>𝐳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맑은 고딕"/>
                        <a:cs typeface="Times New Roman" panose="02020603050405020304" pitchFamily="18" charset="0"/>
                      </a:rPr>
                      <m:t>=∫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맑은 고딕"/>
                        <a:cs typeface="Times New Roman" panose="02020603050405020304" pitchFamily="18" charset="0"/>
                      </a:rPr>
                      <m:t>𝑝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맑은 고딕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ko-KR" b="1" i="0" smtClean="0">
                            <a:latin typeface="Cambria Math" panose="02040503050406030204" pitchFamily="18" charset="0"/>
                            <a:ea typeface="맑은 고딕"/>
                            <a:cs typeface="Times New Roman" panose="02020603050405020304" pitchFamily="18" charset="0"/>
                          </a:rPr>
                          <m:t>𝛜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  <a:ea typeface="맑은 고딕"/>
                        <a:cs typeface="Times New Roman" panose="02020603050405020304" pitchFamily="18" charset="0"/>
                      </a:rPr>
                      <m:t>𝑓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맑은 고딕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ko-KR" b="1" i="0" smtClean="0">
                            <a:latin typeface="Cambria Math" panose="02040503050406030204" pitchFamily="18" charset="0"/>
                            <a:ea typeface="맑은 고딕"/>
                            <a:cs typeface="Times New Roman" panose="02020603050405020304" pitchFamily="18" charset="0"/>
                          </a:rPr>
                          <m:t>𝐳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  <a:ea typeface="맑은 고딕"/>
                        <a:cs typeface="Times New Roman" panose="02020603050405020304" pitchFamily="18" charset="0"/>
                      </a:rPr>
                      <m:t>𝑑</m:t>
                    </m:r>
                    <m:r>
                      <a:rPr lang="en-US" altLang="ko-KR" b="1" i="0" smtClean="0">
                        <a:latin typeface="Cambria Math" panose="02040503050406030204" pitchFamily="18" charset="0"/>
                        <a:ea typeface="맑은 고딕"/>
                        <a:cs typeface="Times New Roman" panose="02020603050405020304" pitchFamily="18" charset="0"/>
                      </a:rPr>
                      <m:t>𝛜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맑은 고딕"/>
                        <a:cs typeface="Times New Roman" panose="02020603050405020304" pitchFamily="18" charset="0"/>
                      </a:rPr>
                      <m:t>=∫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맑은 고딕"/>
                        <a:cs typeface="Times New Roman" panose="02020603050405020304" pitchFamily="18" charset="0"/>
                      </a:rPr>
                      <m:t>𝑝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맑은 고딕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ko-KR" b="1" i="0" smtClean="0">
                            <a:latin typeface="Cambria Math" panose="02040503050406030204" pitchFamily="18" charset="0"/>
                            <a:ea typeface="맑은 고딕"/>
                            <a:cs typeface="Times New Roman" panose="02020603050405020304" pitchFamily="18" charset="0"/>
                          </a:rPr>
                          <m:t>𝛜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  <a:ea typeface="맑은 고딕"/>
                        <a:cs typeface="Times New Roman" panose="02020603050405020304" pitchFamily="18" charset="0"/>
                      </a:rPr>
                      <m:t>𝑓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맑은 고딕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  <a:ea typeface="맑은 고딕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맑은 고딕"/>
                                <a:cs typeface="Times New Roman" panose="020206030504050203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맑은 고딕"/>
                                <a:cs typeface="Times New Roman" panose="02020603050405020304" pitchFamily="18" charset="0"/>
                              </a:rPr>
                              <m:t>𝜙</m:t>
                            </m:r>
                          </m:sub>
                        </m:sSub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맑은 고딕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1" i="0">
                                <a:latin typeface="Cambria Math" panose="02040503050406030204" pitchFamily="18" charset="0"/>
                                <a:ea typeface="맑은 고딕"/>
                                <a:cs typeface="Times New Roman" panose="02020603050405020304" pitchFamily="18" charset="0"/>
                              </a:rPr>
                              <m:t>𝛜</m:t>
                            </m:r>
                            <m:r>
                              <a:rPr lang="en-US" altLang="ko-KR" b="1" i="0">
                                <a:latin typeface="Cambria Math" panose="02040503050406030204" pitchFamily="18" charset="0"/>
                                <a:ea typeface="맑은 고딕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altLang="ko-KR" b="1" i="0">
                                <a:latin typeface="Cambria Math" panose="02040503050406030204" pitchFamily="18" charset="0"/>
                                <a:ea typeface="맑은 고딕"/>
                                <a:cs typeface="Times New Roman" panose="02020603050405020304" pitchFamily="18" charset="0"/>
                              </a:rPr>
                              <m:t>𝐱</m:t>
                            </m:r>
                          </m:e>
                        </m:d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  <a:ea typeface="맑은 고딕"/>
                        <a:cs typeface="Times New Roman" panose="02020603050405020304" pitchFamily="18" charset="0"/>
                      </a:rPr>
                      <m:t>𝑑</m:t>
                    </m:r>
                    <m:r>
                      <a:rPr lang="en-US" altLang="ko-KR" b="1" i="0" smtClean="0">
                        <a:latin typeface="Cambria Math" panose="02040503050406030204" pitchFamily="18" charset="0"/>
                        <a:ea typeface="맑은 고딕"/>
                        <a:cs typeface="Times New Roman" panose="02020603050405020304" pitchFamily="18" charset="0"/>
                      </a:rPr>
                      <m:t>𝛜</m:t>
                    </m:r>
                  </m:oMath>
                </a14:m>
                <a:r>
                  <a:rPr lang="en-US" altLang="ko-KR" dirty="0">
                    <a:latin typeface="Times New Roman" panose="02020603050405020304" pitchFamily="18" charset="0"/>
                    <a:ea typeface="맑은 고딕"/>
                    <a:cs typeface="Times New Roman" panose="02020603050405020304" pitchFamily="18" charset="0"/>
                  </a:rPr>
                  <a:t>.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dirty="0">
                    <a:latin typeface="Times New Roman" panose="02020603050405020304" pitchFamily="18" charset="0"/>
                    <a:ea typeface="맑은 고딕"/>
                    <a:cs typeface="Times New Roman" panose="02020603050405020304" pitchFamily="18" charset="0"/>
                  </a:rPr>
                  <a:t>We can approximate the gradient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맑은 고딕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  <a:ea typeface="맑은 고딕"/>
                            <a:cs typeface="Times New Roman" panose="02020603050405020304" pitchFamily="18" charset="0"/>
                          </a:rPr>
                          <m:t>∇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맑은 고딕"/>
                            <a:cs typeface="Times New Roman" panose="02020603050405020304" pitchFamily="18" charset="0"/>
                          </a:rPr>
                          <m:t>𝜙</m:t>
                        </m:r>
                      </m:sub>
                    </m:sSub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맑은 고딕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맑은 고딕"/>
                            <a:cs typeface="Times New Roman" panose="02020603050405020304" pitchFamily="18" charset="0"/>
                          </a:rPr>
                          <m:t>𝑔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맑은 고딕"/>
                            <a:cs typeface="Times New Roman" panose="02020603050405020304" pitchFamily="18" charset="0"/>
                          </a:rPr>
                          <m:t>𝜙</m:t>
                        </m:r>
                      </m:sub>
                    </m:sSub>
                  </m:oMath>
                </a14:m>
                <a:r>
                  <a:rPr lang="en-US" altLang="ko-KR" dirty="0">
                    <a:latin typeface="Times New Roman" panose="02020603050405020304" pitchFamily="18" charset="0"/>
                    <a:ea typeface="맑은 고딕"/>
                    <a:cs typeface="Times New Roman" panose="02020603050405020304" pitchFamily="18" charset="0"/>
                  </a:rPr>
                  <a:t> excluding the noise variable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  <a:ea typeface="맑은 고딕"/>
                        <a:cs typeface="Times New Roman" panose="02020603050405020304" pitchFamily="18" charset="0"/>
                      </a:rPr>
                      <m:t>𝜖</m:t>
                    </m:r>
                  </m:oMath>
                </a14:m>
                <a:r>
                  <a:rPr lang="en-US" altLang="ko-KR" dirty="0">
                    <a:latin typeface="Times New Roman" panose="02020603050405020304" pitchFamily="18" charset="0"/>
                    <a:ea typeface="맑은 고딕"/>
                    <a:cs typeface="Times New Roman" panose="02020603050405020304" pitchFamily="18" charset="0"/>
                  </a:rPr>
                  <a:t>.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dirty="0">
                    <a:latin typeface="Times New Roman" panose="02020603050405020304" pitchFamily="18" charset="0"/>
                    <a:ea typeface="맑은 고딕"/>
                    <a:cs typeface="Times New Roman" panose="02020603050405020304" pitchFamily="18" charset="0"/>
                  </a:rPr>
                  <a:t>In other words, the variance is reduced:</a:t>
                </a:r>
              </a:p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  <a:ea typeface="맑은 고딕"/>
                        <a:cs typeface="Times New Roman" panose="02020603050405020304" pitchFamily="18" charset="0"/>
                      </a:rPr>
                      <m:t>𝑉𝑎𝑟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맑은 고딕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맑은 고딕"/>
                        <a:cs typeface="Times New Roman" panose="02020603050405020304" pitchFamily="18" charset="0"/>
                      </a:rPr>
                      <m:t>𝑆𝑎𝑚𝑝𝑙𝑖𝑛𝑔𝑁𝑜𝑖𝑠𝑒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맑은 고딕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맑은 고딕"/>
                        <a:cs typeface="Times New Roman" panose="02020603050405020304" pitchFamily="18" charset="0"/>
                      </a:rPr>
                      <m:t>𝐿𝑎𝑡𝑒𝑛𝑡𝑁𝑜𝑖𝑠𝑒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맑은 고딕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ko-KR" dirty="0">
                    <a:latin typeface="Times New Roman" panose="02020603050405020304" pitchFamily="18" charset="0"/>
                    <a:ea typeface="맑은 고딕"/>
                    <a:cs typeface="Times New Roman" panose="02020603050405020304" pitchFamily="18" charset="0"/>
                  </a:rPr>
                  <a:t> to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  <a:ea typeface="맑은 고딕"/>
                        <a:cs typeface="Times New Roman" panose="02020603050405020304" pitchFamily="18" charset="0"/>
                      </a:rPr>
                      <m:t>𝑉𝑎𝑟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맑은 고딕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맑은 고딕"/>
                        <a:cs typeface="Times New Roman" panose="02020603050405020304" pitchFamily="18" charset="0"/>
                      </a:rPr>
                      <m:t>𝑆𝑎𝑚𝑝𝑙𝑖𝑛𝑔𝑁𝑜𝑖𝑠𝑒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맑은 고딕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ko-KR" dirty="0">
                    <a:latin typeface="Times New Roman" panose="02020603050405020304" pitchFamily="18" charset="0"/>
                    <a:ea typeface="맑은 고딕"/>
                    <a:cs typeface="Times New Roman" panose="02020603050405020304" pitchFamily="18" charset="0"/>
                  </a:rPr>
                  <a:t>.</a:t>
                </a:r>
              </a:p>
              <a:p>
                <a:pPr algn="ctr">
                  <a:lnSpc>
                    <a:spcPct val="150000"/>
                  </a:lnSpc>
                </a:pPr>
                <a:endParaRPr lang="en-US" altLang="ko-KR" dirty="0">
                  <a:latin typeface="Times New Roman" panose="02020603050405020304" pitchFamily="18" charset="0"/>
                  <a:ea typeface="맑은 고딕"/>
                  <a:cs typeface="Times New Roman" panose="02020603050405020304" pitchFamily="18" charset="0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dirty="0">
                    <a:latin typeface="Times New Roman" panose="02020603050405020304" pitchFamily="18" charset="0"/>
                    <a:ea typeface="맑은 고딕"/>
                    <a:cs typeface="Times New Roman" panose="02020603050405020304" pitchFamily="18" charset="0"/>
                  </a:rPr>
                  <a:t>In example, we can reparametrize 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  <a:ea typeface="맑은 고딕"/>
                        <a:cs typeface="Times New Roman" panose="02020603050405020304" pitchFamily="18" charset="0"/>
                      </a:rPr>
                      <m:t>𝒩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맑은 고딕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맑은 고딕"/>
                        <a:cs typeface="Times New Roman" panose="02020603050405020304" pitchFamily="18" charset="0"/>
                      </a:rPr>
                      <m:t>𝜇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맑은 고딕"/>
                        <a:cs typeface="Times New Roman" panose="020206030504050203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맑은 고딕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맑은 고딕"/>
                            <a:cs typeface="Times New Roman" panose="02020603050405020304" pitchFamily="18" charset="0"/>
                          </a:rPr>
                          <m:t>𝜎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맑은 고딕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  <a:ea typeface="맑은 고딕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ko-KR" dirty="0">
                    <a:latin typeface="Times New Roman" panose="02020603050405020304" pitchFamily="18" charset="0"/>
                    <a:ea typeface="맑은 고딕"/>
                    <a:cs typeface="Times New Roman" panose="02020603050405020304" pitchFamily="18" charset="0"/>
                  </a:rPr>
                  <a:t> to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  <a:ea typeface="맑은 고딕"/>
                        <a:cs typeface="Times New Roman" panose="02020603050405020304" pitchFamily="18" charset="0"/>
                      </a:rPr>
                      <m:t>𝜇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맑은 고딕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맑은 고딕"/>
                        <a:cs typeface="Times New Roman" panose="02020603050405020304" pitchFamily="18" charset="0"/>
                      </a:rPr>
                      <m:t>𝜎</m:t>
                    </m:r>
                    <m:r>
                      <a:rPr lang="ko-KR" altLang="en-US" b="0" i="1" smtClean="0">
                        <a:latin typeface="Cambria Math" panose="02040503050406030204" pitchFamily="18" charset="0"/>
                        <a:ea typeface="맑은 고딕"/>
                        <a:cs typeface="Times New Roman" panose="02020603050405020304" pitchFamily="18" charset="0"/>
                      </a:rPr>
                      <m:t>𝒩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맑은 고딕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맑은 고딕"/>
                            <a:cs typeface="Times New Roman" panose="02020603050405020304" pitchFamily="18" charset="0"/>
                          </a:rPr>
                          <m:t>0,1</m:t>
                        </m:r>
                      </m:e>
                    </m:d>
                  </m:oMath>
                </a14:m>
                <a:r>
                  <a:rPr lang="en-US" altLang="ko-KR" dirty="0">
                    <a:latin typeface="Times New Roman" panose="02020603050405020304" pitchFamily="18" charset="0"/>
                    <a:ea typeface="맑은 고딕"/>
                    <a:cs typeface="Times New Roman" panose="02020603050405020304" pitchFamily="18" charset="0"/>
                  </a:rPr>
                  <a:t>.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dirty="0">
                    <a:latin typeface="Times New Roman" panose="02020603050405020304" pitchFamily="18" charset="0"/>
                    <a:ea typeface="맑은 고딕"/>
                    <a:cs typeface="Times New Roman" panose="02020603050405020304" pitchFamily="18" charset="0"/>
                  </a:rPr>
                  <a:t>Now, we can estimate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  <a:ea typeface="맑은 고딕"/>
                        <a:cs typeface="Times New Roman" panose="02020603050405020304" pitchFamily="18" charset="0"/>
                      </a:rPr>
                      <m:t>𝜇</m:t>
                    </m:r>
                  </m:oMath>
                </a14:m>
                <a:r>
                  <a:rPr lang="en-US" altLang="ko-KR" dirty="0">
                    <a:latin typeface="Times New Roman" panose="02020603050405020304" pitchFamily="18" charset="0"/>
                    <a:ea typeface="맑은 고딕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  <a:ea typeface="맑은 고딕"/>
                        <a:cs typeface="Times New Roman" panose="02020603050405020304" pitchFamily="18" charset="0"/>
                      </a:rPr>
                      <m:t>𝜎</m:t>
                    </m:r>
                  </m:oMath>
                </a14:m>
                <a:r>
                  <a:rPr lang="en-US" altLang="ko-KR" dirty="0">
                    <a:latin typeface="Times New Roman" panose="02020603050405020304" pitchFamily="18" charset="0"/>
                    <a:ea typeface="맑은 고딕"/>
                    <a:cs typeface="Times New Roman" panose="02020603050405020304" pitchFamily="18" charset="0"/>
                  </a:rPr>
                  <a:t> using the samples from 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  <a:ea typeface="맑은 고딕"/>
                        <a:cs typeface="Times New Roman" panose="02020603050405020304" pitchFamily="18" charset="0"/>
                      </a:rPr>
                      <m:t>𝒩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맑은 고딕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맑은 고딕"/>
                            <a:cs typeface="Times New Roman" panose="02020603050405020304" pitchFamily="18" charset="0"/>
                          </a:rPr>
                          <m:t>0,1</m:t>
                        </m:r>
                      </m:e>
                    </m:d>
                  </m:oMath>
                </a14:m>
                <a:r>
                  <a:rPr lang="en-US" altLang="ko-KR" dirty="0">
                    <a:latin typeface="Times New Roman" panose="02020603050405020304" pitchFamily="18" charset="0"/>
                    <a:ea typeface="맑은 고딕"/>
                    <a:cs typeface="Times New Roman" panose="02020603050405020304" pitchFamily="18" charset="0"/>
                  </a:rPr>
                  <a:t>!</a:t>
                </a:r>
              </a:p>
              <a:p>
                <a:pPr algn="ctr">
                  <a:lnSpc>
                    <a:spcPct val="150000"/>
                  </a:lnSpc>
                </a:pPr>
                <a:endParaRPr lang="en-US" altLang="ko-KR" dirty="0">
                  <a:latin typeface="Times New Roman" panose="02020603050405020304" pitchFamily="18" charset="0"/>
                  <a:ea typeface="맑은 고딕"/>
                  <a:cs typeface="Times New Roman" panose="02020603050405020304" pitchFamily="18" charset="0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dirty="0">
                    <a:latin typeface="Times New Roman" panose="02020603050405020304" pitchFamily="18" charset="0"/>
                    <a:ea typeface="맑은 고딕"/>
                    <a:cs typeface="Times New Roman" panose="02020603050405020304" pitchFamily="18" charset="0"/>
                  </a:rPr>
                  <a:t>We must choose prior distribution of latent noise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  <a:ea typeface="맑은 고딕"/>
                        <a:cs typeface="Times New Roman" panose="02020603050405020304" pitchFamily="18" charset="0"/>
                      </a:rPr>
                      <m:t>𝑝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맑은 고딕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ko-KR" b="1" i="1" smtClean="0">
                        <a:latin typeface="Cambria Math" panose="02040503050406030204" pitchFamily="18" charset="0"/>
                        <a:ea typeface="맑은 고딕"/>
                        <a:cs typeface="Times New Roman" panose="02020603050405020304" pitchFamily="18" charset="0"/>
                      </a:rPr>
                      <m:t>𝝐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맑은 고딕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ko-KR" dirty="0">
                    <a:latin typeface="Times New Roman" panose="02020603050405020304" pitchFamily="18" charset="0"/>
                    <a:ea typeface="맑은 고딕"/>
                    <a:cs typeface="Times New Roman" panose="02020603050405020304" pitchFamily="18" charset="0"/>
                  </a:rPr>
                  <a:t>!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dirty="0">
                    <a:latin typeface="Times New Roman" panose="02020603050405020304" pitchFamily="18" charset="0"/>
                    <a:ea typeface="맑은 고딕"/>
                    <a:cs typeface="Times New Roman" panose="02020603050405020304" pitchFamily="18" charset="0"/>
                  </a:rPr>
                  <a:t>In general, it is normal distribution, because of central limit theorem. </a:t>
                </a: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91D01B2-D12C-B9D0-EBF6-9C21C5FD10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695" y="790496"/>
                <a:ext cx="8992609" cy="4441024"/>
              </a:xfrm>
              <a:prstGeom prst="rect">
                <a:avLst/>
              </a:prstGeom>
              <a:blipFill>
                <a:blip r:embed="rId2"/>
                <a:stretch>
                  <a:fillRect b="-137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그림 4">
            <a:extLst>
              <a:ext uri="{FF2B5EF4-FFF2-40B4-BE49-F238E27FC236}">
                <a16:creationId xmlns:a16="http://schemas.microsoft.com/office/drawing/2014/main" id="{21ABD51D-B79B-41D6-0F42-A5FEFAEC16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362" y="5229187"/>
            <a:ext cx="7697274" cy="838317"/>
          </a:xfrm>
          <a:prstGeom prst="rect">
            <a:avLst/>
          </a:prstGeom>
        </p:spPr>
      </p:pic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4BEE110-E767-11B4-49C9-A81D4DB33B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20552" y="6356351"/>
            <a:ext cx="8064896" cy="365125"/>
          </a:xfrm>
        </p:spPr>
        <p:txBody>
          <a:bodyPr/>
          <a:lstStyle/>
          <a:p>
            <a:r>
              <a:rPr lang="en-US" altLang="ko-KR" dirty="0"/>
              <a:t>MacKay, D. J. (2003). Information theory, inference and learning algorithms. Cambridge university press. p26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469543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37340" y="620689"/>
            <a:ext cx="159473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solidFill>
                  <a:srgbClr val="004094"/>
                </a:solidFill>
                <a:latin typeface="Times New Roman" panose="02020603050405020304" pitchFamily="18" charset="0"/>
                <a:ea typeface="Noto Sans CJK KR Medium" pitchFamily="34" charset="-127"/>
                <a:cs typeface="Times New Roman" panose="02020603050405020304" pitchFamily="18" charset="0"/>
              </a:rPr>
              <a:t>Table of Contents 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071863" y="450207"/>
            <a:ext cx="3487430" cy="3253648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500" dirty="0">
                <a:latin typeface="Times New Roman" panose="02020603050405020304" pitchFamily="18" charset="0"/>
                <a:ea typeface="Noto Sans CJK KR Medium"/>
                <a:cs typeface="Times New Roman" panose="02020603050405020304" pitchFamily="18" charset="0"/>
              </a:rPr>
              <a:t>Calculus of Variations</a:t>
            </a:r>
          </a:p>
          <a:p>
            <a:pPr>
              <a:lnSpc>
                <a:spcPct val="200000"/>
              </a:lnSpc>
            </a:pPr>
            <a:r>
              <a:rPr lang="en-US" altLang="ko-KR" sz="1500" dirty="0">
                <a:latin typeface="Times New Roman" panose="02020603050405020304" pitchFamily="18" charset="0"/>
                <a:ea typeface="Noto Sans CJK KR Medium"/>
                <a:cs typeface="Times New Roman" panose="02020603050405020304" pitchFamily="18" charset="0"/>
              </a:rPr>
              <a:t>Variational Inference</a:t>
            </a:r>
          </a:p>
          <a:p>
            <a:pPr>
              <a:lnSpc>
                <a:spcPct val="200000"/>
              </a:lnSpc>
            </a:pPr>
            <a:r>
              <a:rPr lang="en-US" altLang="ko-KR" sz="1500" dirty="0">
                <a:latin typeface="Times New Roman" panose="02020603050405020304" pitchFamily="18" charset="0"/>
                <a:ea typeface="Noto Sans CJK KR Medium"/>
                <a:cs typeface="Times New Roman" panose="02020603050405020304" pitchFamily="18" charset="0"/>
              </a:rPr>
              <a:t>Problem Scenario</a:t>
            </a:r>
          </a:p>
          <a:p>
            <a:pPr>
              <a:lnSpc>
                <a:spcPct val="200000"/>
              </a:lnSpc>
            </a:pPr>
            <a:r>
              <a:rPr lang="en-US" altLang="ko-KR" sz="1500" dirty="0">
                <a:latin typeface="Times New Roman" panose="02020603050405020304" pitchFamily="18" charset="0"/>
                <a:ea typeface="Noto Sans CJK KR Medium"/>
                <a:cs typeface="Times New Roman" panose="02020603050405020304" pitchFamily="18" charset="0"/>
              </a:rPr>
              <a:t>Variational Bound</a:t>
            </a:r>
          </a:p>
          <a:p>
            <a:pPr>
              <a:lnSpc>
                <a:spcPct val="200000"/>
              </a:lnSpc>
            </a:pPr>
            <a:r>
              <a:rPr lang="en-US" altLang="ko-KR" sz="1500" dirty="0">
                <a:latin typeface="Times New Roman" panose="02020603050405020304" pitchFamily="18" charset="0"/>
                <a:ea typeface="Noto Sans CJK KR Medium"/>
                <a:cs typeface="Times New Roman" panose="02020603050405020304" pitchFamily="18" charset="0"/>
              </a:rPr>
              <a:t>Reparameterization trick</a:t>
            </a:r>
          </a:p>
          <a:p>
            <a:pPr>
              <a:lnSpc>
                <a:spcPct val="200000"/>
              </a:lnSpc>
            </a:pPr>
            <a:r>
              <a:rPr lang="en-US" altLang="ko-KR" sz="1500" dirty="0">
                <a:latin typeface="Times New Roman" panose="02020603050405020304" pitchFamily="18" charset="0"/>
                <a:ea typeface="Noto Sans CJK KR Medium"/>
                <a:cs typeface="Times New Roman" panose="02020603050405020304" pitchFamily="18" charset="0"/>
              </a:rPr>
              <a:t>The SGVB estimator and AEVB algorithm</a:t>
            </a:r>
          </a:p>
          <a:p>
            <a:pPr>
              <a:lnSpc>
                <a:spcPct val="200000"/>
              </a:lnSpc>
            </a:pPr>
            <a:r>
              <a:rPr lang="en-US" altLang="ko-KR" sz="1500" dirty="0">
                <a:latin typeface="Times New Roman" panose="02020603050405020304" pitchFamily="18" charset="0"/>
                <a:ea typeface="Noto Sans CJK KR Medium"/>
                <a:cs typeface="Times New Roman" panose="02020603050405020304" pitchFamily="18" charset="0"/>
              </a:rPr>
              <a:t>Variational Auto Encoder</a:t>
            </a:r>
          </a:p>
        </p:txBody>
      </p:sp>
      <p:sp>
        <p:nvSpPr>
          <p:cNvPr id="2" name="자유형 1"/>
          <p:cNvSpPr/>
          <p:nvPr/>
        </p:nvSpPr>
        <p:spPr>
          <a:xfrm>
            <a:off x="0" y="0"/>
            <a:ext cx="371959" cy="3797085"/>
          </a:xfrm>
          <a:custGeom>
            <a:avLst/>
            <a:gdLst>
              <a:gd name="connsiteX0" fmla="*/ 364210 w 371959"/>
              <a:gd name="connsiteY0" fmla="*/ 0 h 3797085"/>
              <a:gd name="connsiteX1" fmla="*/ 0 w 371959"/>
              <a:gd name="connsiteY1" fmla="*/ 0 h 3797085"/>
              <a:gd name="connsiteX2" fmla="*/ 0 w 371959"/>
              <a:gd name="connsiteY2" fmla="*/ 3797085 h 3797085"/>
              <a:gd name="connsiteX3" fmla="*/ 371959 w 371959"/>
              <a:gd name="connsiteY3" fmla="*/ 3719593 h 3797085"/>
              <a:gd name="connsiteX4" fmla="*/ 364210 w 371959"/>
              <a:gd name="connsiteY4" fmla="*/ 0 h 3797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1959" h="3797085">
                <a:moveTo>
                  <a:pt x="364210" y="0"/>
                </a:moveTo>
                <a:lnTo>
                  <a:pt x="0" y="0"/>
                </a:lnTo>
                <a:lnTo>
                  <a:pt x="0" y="3797085"/>
                </a:lnTo>
                <a:lnTo>
                  <a:pt x="371959" y="3719593"/>
                </a:lnTo>
                <a:lnTo>
                  <a:pt x="364210" y="0"/>
                </a:lnTo>
                <a:close/>
              </a:path>
            </a:pathLst>
          </a:custGeom>
          <a:solidFill>
            <a:srgbClr val="0040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97518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자유형 33"/>
          <p:cNvSpPr/>
          <p:nvPr/>
        </p:nvSpPr>
        <p:spPr>
          <a:xfrm>
            <a:off x="0" y="0"/>
            <a:ext cx="371959" cy="3797085"/>
          </a:xfrm>
          <a:custGeom>
            <a:avLst/>
            <a:gdLst>
              <a:gd name="connsiteX0" fmla="*/ 364210 w 371959"/>
              <a:gd name="connsiteY0" fmla="*/ 0 h 3797085"/>
              <a:gd name="connsiteX1" fmla="*/ 0 w 371959"/>
              <a:gd name="connsiteY1" fmla="*/ 0 h 3797085"/>
              <a:gd name="connsiteX2" fmla="*/ 0 w 371959"/>
              <a:gd name="connsiteY2" fmla="*/ 3797085 h 3797085"/>
              <a:gd name="connsiteX3" fmla="*/ 371959 w 371959"/>
              <a:gd name="connsiteY3" fmla="*/ 3719593 h 3797085"/>
              <a:gd name="connsiteX4" fmla="*/ 364210 w 371959"/>
              <a:gd name="connsiteY4" fmla="*/ 0 h 3797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1959" h="3797085">
                <a:moveTo>
                  <a:pt x="364210" y="0"/>
                </a:moveTo>
                <a:lnTo>
                  <a:pt x="0" y="0"/>
                </a:lnTo>
                <a:lnTo>
                  <a:pt x="0" y="3797085"/>
                </a:lnTo>
                <a:lnTo>
                  <a:pt x="371959" y="3719593"/>
                </a:lnTo>
                <a:lnTo>
                  <a:pt x="364210" y="0"/>
                </a:lnTo>
                <a:close/>
              </a:path>
            </a:pathLst>
          </a:custGeom>
          <a:solidFill>
            <a:srgbClr val="0040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/>
          <p:cNvSpPr txBox="1"/>
          <p:nvPr/>
        </p:nvSpPr>
        <p:spPr>
          <a:xfrm>
            <a:off x="637340" y="620689"/>
            <a:ext cx="5472011" cy="46166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2400" dirty="0">
                <a:latin typeface="Times New Roman"/>
                <a:ea typeface="Noto Sans CJK KR Medium"/>
                <a:cs typeface="Times New Roman"/>
              </a:rPr>
              <a:t>The SGVB estimator and AEVB algorithm</a:t>
            </a:r>
            <a:endParaRPr lang="ko-KR" dirty="0"/>
          </a:p>
        </p:txBody>
      </p:sp>
      <p:pic>
        <p:nvPicPr>
          <p:cNvPr id="5124" name="Picture 4" descr="Doomer Wojak | Sticker">
            <a:extLst>
              <a:ext uri="{FF2B5EF4-FFF2-40B4-BE49-F238E27FC236}">
                <a16:creationId xmlns:a16="http://schemas.microsoft.com/office/drawing/2014/main" id="{EC4988C5-B3E4-750B-1AB0-62D02294A6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4768" y="1340768"/>
            <a:ext cx="4176464" cy="4176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71963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/>
          <p:cNvSpPr txBox="1"/>
          <p:nvPr/>
        </p:nvSpPr>
        <p:spPr>
          <a:xfrm>
            <a:off x="366794" y="330753"/>
            <a:ext cx="8675433" cy="3231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500" dirty="0">
                <a:solidFill>
                  <a:srgbClr val="004094"/>
                </a:solidFill>
                <a:latin typeface="Times New Roman"/>
                <a:ea typeface="Noto Sans CJK KR Medium"/>
                <a:cs typeface="Times New Roman"/>
              </a:rPr>
              <a:t>Stochastic Gradient Variational Bayes Estimator</a:t>
            </a:r>
          </a:p>
        </p:txBody>
      </p:sp>
      <p:sp>
        <p:nvSpPr>
          <p:cNvPr id="2" name="자유형 1"/>
          <p:cNvSpPr/>
          <p:nvPr/>
        </p:nvSpPr>
        <p:spPr>
          <a:xfrm>
            <a:off x="0" y="0"/>
            <a:ext cx="162732" cy="1332854"/>
          </a:xfrm>
          <a:custGeom>
            <a:avLst/>
            <a:gdLst>
              <a:gd name="connsiteX0" fmla="*/ 162732 w 162732"/>
              <a:gd name="connsiteY0" fmla="*/ 0 h 1332854"/>
              <a:gd name="connsiteX1" fmla="*/ 0 w 162732"/>
              <a:gd name="connsiteY1" fmla="*/ 0 h 1332854"/>
              <a:gd name="connsiteX2" fmla="*/ 0 w 162732"/>
              <a:gd name="connsiteY2" fmla="*/ 1332854 h 1332854"/>
              <a:gd name="connsiteX3" fmla="*/ 162732 w 162732"/>
              <a:gd name="connsiteY3" fmla="*/ 1301858 h 1332854"/>
              <a:gd name="connsiteX4" fmla="*/ 162732 w 162732"/>
              <a:gd name="connsiteY4" fmla="*/ 0 h 1332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732" h="1332854">
                <a:moveTo>
                  <a:pt x="162732" y="0"/>
                </a:moveTo>
                <a:lnTo>
                  <a:pt x="0" y="0"/>
                </a:lnTo>
                <a:lnTo>
                  <a:pt x="0" y="1332854"/>
                </a:lnTo>
                <a:lnTo>
                  <a:pt x="162732" y="1301858"/>
                </a:lnTo>
                <a:lnTo>
                  <a:pt x="162732" y="0"/>
                </a:lnTo>
                <a:close/>
              </a:path>
            </a:pathLst>
          </a:custGeom>
          <a:solidFill>
            <a:srgbClr val="0040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1E8DCCE-D3B1-3BFB-5B6B-A752623B48A6}"/>
                  </a:ext>
                </a:extLst>
              </p:cNvPr>
              <p:cNvSpPr txBox="1"/>
              <p:nvPr/>
            </p:nvSpPr>
            <p:spPr>
              <a:xfrm>
                <a:off x="417498" y="1014204"/>
                <a:ext cx="9071004" cy="5255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dirty="0">
                    <a:latin typeface="Cambria Math" panose="02040503050406030204" pitchFamily="18" charset="0"/>
                    <a:ea typeface="맑은 고딕"/>
                    <a:cs typeface="Times New Roman" panose="02020603050405020304" pitchFamily="18" charset="0"/>
                  </a:rPr>
                  <a:t>We can derive expression below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dirty="0">
                    <a:latin typeface="Cambria Math" panose="02040503050406030204" pitchFamily="18" charset="0"/>
                    <a:ea typeface="맑은 고딕"/>
                    <a:cs typeface="Times New Roman" panose="02020603050405020304" pitchFamily="18" charset="0"/>
                  </a:rPr>
                  <a:t>using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  <a:ea typeface="맑은 고딕"/>
                        <a:cs typeface="Times New Roman" panose="02020603050405020304" pitchFamily="18" charset="0"/>
                      </a:rPr>
                      <m:t>∫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맑은 고딕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맑은 고딕"/>
                            <a:cs typeface="Times New Roman" panose="020206030504050203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맑은 고딕"/>
                            <a:cs typeface="Times New Roman" panose="02020603050405020304" pitchFamily="18" charset="0"/>
                          </a:rPr>
                          <m:t>𝜙</m:t>
                        </m:r>
                      </m:sub>
                    </m:sSub>
                    <m:d>
                      <m:dPr>
                        <m:ctrlPr>
                          <a:rPr lang="en-US" altLang="ko-KR" b="1" i="1" smtClean="0">
                            <a:latin typeface="Cambria Math" panose="02040503050406030204" pitchFamily="18" charset="0"/>
                            <a:ea typeface="맑은 고딕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ko-KR" b="1" i="0" smtClean="0">
                            <a:latin typeface="Cambria Math" panose="02040503050406030204" pitchFamily="18" charset="0"/>
                            <a:ea typeface="맑은 고딕"/>
                            <a:cs typeface="Times New Roman" panose="02020603050405020304" pitchFamily="18" charset="0"/>
                          </a:rPr>
                          <m:t>𝐳</m:t>
                        </m:r>
                      </m:e>
                      <m:e>
                        <m:r>
                          <a:rPr lang="en-US" altLang="ko-KR" b="1" i="0" smtClean="0">
                            <a:latin typeface="Cambria Math" panose="02040503050406030204" pitchFamily="18" charset="0"/>
                            <a:ea typeface="맑은 고딕"/>
                            <a:cs typeface="Times New Roman" panose="02020603050405020304" pitchFamily="18" charset="0"/>
                          </a:rPr>
                          <m:t>𝐱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  <a:ea typeface="맑은 고딕"/>
                        <a:cs typeface="Times New Roman" panose="02020603050405020304" pitchFamily="18" charset="0"/>
                      </a:rPr>
                      <m:t>𝑓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맑은 고딕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ko-KR" b="1" i="0" smtClean="0">
                            <a:latin typeface="Cambria Math" panose="02040503050406030204" pitchFamily="18" charset="0"/>
                            <a:ea typeface="맑은 고딕"/>
                            <a:cs typeface="Times New Roman" panose="02020603050405020304" pitchFamily="18" charset="0"/>
                          </a:rPr>
                          <m:t>𝐳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  <a:ea typeface="맑은 고딕"/>
                        <a:cs typeface="Times New Roman" panose="02020603050405020304" pitchFamily="18" charset="0"/>
                      </a:rPr>
                      <m:t>𝑑</m:t>
                    </m:r>
                    <m:r>
                      <a:rPr lang="en-US" altLang="ko-KR" b="1" i="0" smtClean="0">
                        <a:latin typeface="Cambria Math" panose="02040503050406030204" pitchFamily="18" charset="0"/>
                        <a:ea typeface="맑은 고딕"/>
                        <a:cs typeface="Times New Roman" panose="02020603050405020304" pitchFamily="18" charset="0"/>
                      </a:rPr>
                      <m:t>𝐳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맑은 고딕"/>
                        <a:cs typeface="Times New Roman" panose="02020603050405020304" pitchFamily="18" charset="0"/>
                      </a:rPr>
                      <m:t>=∫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맑은 고딕"/>
                        <a:cs typeface="Times New Roman" panose="02020603050405020304" pitchFamily="18" charset="0"/>
                      </a:rPr>
                      <m:t>𝑝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맑은 고딕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ko-KR" b="1" i="0" smtClean="0">
                            <a:latin typeface="Cambria Math" panose="02040503050406030204" pitchFamily="18" charset="0"/>
                            <a:ea typeface="맑은 고딕"/>
                            <a:cs typeface="Times New Roman" panose="02020603050405020304" pitchFamily="18" charset="0"/>
                          </a:rPr>
                          <m:t>𝛜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  <a:ea typeface="맑은 고딕"/>
                        <a:cs typeface="Times New Roman" panose="02020603050405020304" pitchFamily="18" charset="0"/>
                      </a:rPr>
                      <m:t>𝑓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맑은 고딕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  <a:ea typeface="맑은 고딕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맑은 고딕"/>
                                <a:cs typeface="Times New Roman" panose="020206030504050203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맑은 고딕"/>
                                <a:cs typeface="Times New Roman" panose="02020603050405020304" pitchFamily="18" charset="0"/>
                              </a:rPr>
                              <m:t>𝜙</m:t>
                            </m:r>
                          </m:sub>
                        </m:sSub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맑은 고딕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1" i="0">
                                <a:latin typeface="Cambria Math" panose="02040503050406030204" pitchFamily="18" charset="0"/>
                                <a:ea typeface="맑은 고딕"/>
                                <a:cs typeface="Times New Roman" panose="02020603050405020304" pitchFamily="18" charset="0"/>
                              </a:rPr>
                              <m:t>𝛜</m:t>
                            </m:r>
                            <m:r>
                              <a:rPr lang="en-US" altLang="ko-KR" b="1" i="0">
                                <a:latin typeface="Cambria Math" panose="02040503050406030204" pitchFamily="18" charset="0"/>
                                <a:ea typeface="맑은 고딕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altLang="ko-KR" b="1" i="0">
                                <a:latin typeface="Cambria Math" panose="02040503050406030204" pitchFamily="18" charset="0"/>
                                <a:ea typeface="맑은 고딕"/>
                                <a:cs typeface="Times New Roman" panose="02020603050405020304" pitchFamily="18" charset="0"/>
                              </a:rPr>
                              <m:t>𝐱</m:t>
                            </m:r>
                          </m:e>
                        </m:d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  <a:ea typeface="맑은 고딕"/>
                        <a:cs typeface="Times New Roman" panose="02020603050405020304" pitchFamily="18" charset="0"/>
                      </a:rPr>
                      <m:t>𝑑</m:t>
                    </m:r>
                    <m:r>
                      <a:rPr lang="en-US" altLang="ko-KR" b="1" i="0" smtClean="0">
                        <a:latin typeface="Cambria Math" panose="02040503050406030204" pitchFamily="18" charset="0"/>
                        <a:ea typeface="맑은 고딕"/>
                        <a:cs typeface="Times New Roman" panose="02020603050405020304" pitchFamily="18" charset="0"/>
                      </a:rPr>
                      <m:t>𝛜</m:t>
                    </m:r>
                  </m:oMath>
                </a14:m>
                <a:r>
                  <a:rPr lang="en-US" altLang="ko-KR" dirty="0">
                    <a:latin typeface="Times New Roman" panose="02020603050405020304" pitchFamily="18" charset="0"/>
                    <a:ea typeface="맑은 고딕"/>
                    <a:cs typeface="Times New Roman" panose="02020603050405020304" pitchFamily="18" charset="0"/>
                  </a:rPr>
                  <a:t> and reparameterization trick.</a:t>
                </a:r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ko-KR" altLang="en-US" i="1" smtClean="0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𝔼</m:t>
                          </m:r>
                        </m:e>
                        <m:sub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𝜙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b="1" i="0" smtClean="0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𝐳</m:t>
                              </m:r>
                            </m:e>
                          </m:d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  <a:ea typeface="맑은 고딕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b="1" i="1" smtClean="0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𝝐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  <m:t>𝜙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b="1" i="1" smtClean="0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  <m:t>𝝐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  <a:ea typeface="맑은 고딕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ko-KR" b="1" i="0" smtClean="0">
                                          <a:latin typeface="Cambria Math" panose="02040503050406030204" pitchFamily="18" charset="0"/>
                                          <a:ea typeface="맑은 고딕"/>
                                          <a:cs typeface="Times New Roman" panose="02020603050405020304" pitchFamily="18" charset="0"/>
                                        </a:rPr>
                                        <m:t>𝐱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  <a:ea typeface="맑은 고딕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  <a:ea typeface="맑은 고딕"/>
                                              <a:cs typeface="Times New Roman" panose="020206030504050203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d>
                            </m:e>
                          </m:d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  <a:ea typeface="맑은 고딕"/>
                          <a:cs typeface="Times New Roman" panose="02020603050405020304" pitchFamily="18" charset="0"/>
                        </a:rPr>
                        <m:t>≃</m:t>
                      </m:r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𝐿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b="0" i="1" smtClean="0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𝑙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𝐿</m:t>
                          </m:r>
                        </m:sup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  <m:t>𝜙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  <a:ea typeface="맑은 고딕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ko-KR" b="1" i="0" smtClean="0">
                                          <a:latin typeface="Cambria Math" panose="02040503050406030204" pitchFamily="18" charset="0"/>
                                          <a:ea typeface="맑은 고딕"/>
                                          <a:cs typeface="Times New Roman" panose="02020603050405020304" pitchFamily="18" charset="0"/>
                                        </a:rPr>
                                        <m:t>𝛜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  <a:ea typeface="맑은 고딕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  <a:ea typeface="맑은 고딕"/>
                                              <a:cs typeface="Times New Roman" panose="02020603050405020304" pitchFamily="18" charset="0"/>
                                            </a:rPr>
                                            <m:t>𝑙</m:t>
                                          </m:r>
                                        </m:e>
                                      </m:d>
                                    </m:sup>
                                  </m:sSup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  <m:t>, </m:t>
                                  </m:r>
                                  <m:sSup>
                                    <m:sSupPr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  <a:ea typeface="맑은 고딕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ko-KR" b="1" i="0" smtClean="0">
                                          <a:latin typeface="Cambria Math" panose="02040503050406030204" pitchFamily="18" charset="0"/>
                                          <a:ea typeface="맑은 고딕"/>
                                          <a:cs typeface="Times New Roman" panose="02020603050405020304" pitchFamily="18" charset="0"/>
                                        </a:rPr>
                                        <m:t>𝐱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  <a:ea typeface="맑은 고딕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  <a:ea typeface="맑은 고딕"/>
                                              <a:cs typeface="Times New Roman" panose="020206030504050203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en-US" altLang="ko-KR" dirty="0">
                  <a:latin typeface="Times New Roman" panose="02020603050405020304" pitchFamily="18" charset="0"/>
                  <a:ea typeface="맑은 고딕"/>
                  <a:cs typeface="Times New Roman" panose="02020603050405020304" pitchFamily="18" charset="0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dirty="0">
                    <a:latin typeface="Times New Roman" panose="02020603050405020304" pitchFamily="18" charset="0"/>
                    <a:ea typeface="맑은 고딕"/>
                    <a:cs typeface="Times New Roman" panose="02020603050405020304" pitchFamily="18" charset="0"/>
                  </a:rPr>
                  <a:t>In fact, we are trying to get:</a:t>
                </a:r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b="0" i="0" smtClean="0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𝜃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𝜙</m:t>
                          </m:r>
                        </m:sub>
                      </m:sSub>
                      <m:acc>
                        <m:accPr>
                          <m:chr m:val="̃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ℒ</m:t>
                          </m:r>
                        </m:e>
                      </m:acc>
                      <m:r>
                        <a:rPr lang="en-US" altLang="ko-K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𝜃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𝜙</m:t>
                          </m:r>
                        </m:sub>
                      </m:sSub>
                      <m:f>
                        <m:fPr>
                          <m:ctrlPr>
                            <a:rPr lang="en-US" altLang="ko-KR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𝐿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ko-KR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en-US" altLang="ko-KR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𝑙</m:t>
                          </m:r>
                          <m:r>
                            <a:rPr lang="en-US" altLang="ko-KR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𝐿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ko-KR" b="0" i="0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log</m:t>
                              </m:r>
                              <m:r>
                                <a:rPr lang="en-US" altLang="ko-KR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altLang="ko-KR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ko-KR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ko-KR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ko-KR" b="0" i="1" dirty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ko-KR" b="0" i="1" dirty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altLang="ko-KR" b="0" i="1" dirty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ko-KR" b="0" i="1" dirty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  <m:r>
                                    <a:rPr lang="en-US" altLang="ko-KR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altLang="ko-KR" b="0" i="1" dirty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b="0" i="1" dirty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𝑔</m:t>
                                      </m:r>
                                    </m:e>
                                    <m:sub>
                                      <m:r>
                                        <a:rPr lang="en-US" altLang="ko-KR" b="0" i="1" dirty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ko-KR" b="0" i="1" dirty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altLang="ko-KR" b="0" i="1" dirty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ko-KR" b="1" i="1" dirty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𝝐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en-US" altLang="ko-KR" b="0" i="1" dirty="0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ko-KR" b="0" i="1" dirty="0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𝑖</m:t>
                                              </m:r>
                                              <m:r>
                                                <a:rPr lang="en-US" altLang="ko-KR" b="0" i="1" dirty="0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altLang="ko-KR" b="0" i="1" dirty="0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𝑙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  <m:r>
                                        <a:rPr lang="en-US" altLang="ko-KR" b="0" i="1" dirty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,</m:t>
                                      </m:r>
                                      <m:sSup>
                                        <m:sSupPr>
                                          <m:ctrlPr>
                                            <a:rPr lang="en-US" altLang="ko-KR" b="0" i="1" dirty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ko-KR" b="1" i="1" dirty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p>
                                          <m:r>
                                            <a:rPr lang="en-US" altLang="ko-KR" b="0" i="1" dirty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US" altLang="ko-KR" b="0" i="1" dirty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altLang="ko-KR" b="0" i="1" dirty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d>
                              <m:r>
                                <a:rPr lang="en-US" altLang="ko-KR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 −</m:t>
                              </m:r>
                              <m:func>
                                <m:funcPr>
                                  <m:ctrlPr>
                                    <a:rPr lang="en-US" altLang="ko-KR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ko-KR" b="0" i="0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en-US" altLang="ko-KR" b="0" i="1" dirty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b="0" i="1" dirty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en-US" altLang="ko-KR" b="0" i="1" dirty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ko-KR" b="0" i="1" dirty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ko-KR" i="1" dirty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i="1" dirty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𝑔</m:t>
                                          </m:r>
                                        </m:e>
                                        <m:sub>
                                          <m:r>
                                            <a:rPr lang="en-US" altLang="ko-KR" i="1" dirty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𝜙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altLang="ko-KR" i="1" dirty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p>
                                            <m:sSupPr>
                                              <m:ctrlPr>
                                                <a:rPr lang="en-US" altLang="ko-KR" i="1" dirty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altLang="ko-KR" b="1" i="1" dirty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𝝐</m:t>
                                              </m:r>
                                            </m:e>
                                            <m:sup>
                                              <m:d>
                                                <m:dPr>
                                                  <m:ctrlPr>
                                                    <a:rPr lang="en-US" altLang="ko-KR" i="1" dirty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altLang="ko-KR" i="1" dirty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  <m:t>𝑖</m:t>
                                                  </m:r>
                                                  <m:r>
                                                    <a:rPr lang="en-US" altLang="ko-KR" i="1" dirty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  <m:t>,</m:t>
                                                  </m:r>
                                                  <m:r>
                                                    <a:rPr lang="en-US" altLang="ko-KR" i="1" dirty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  <m:t>𝑙</m:t>
                                                  </m:r>
                                                </m:e>
                                              </m:d>
                                            </m:sup>
                                          </m:sSup>
                                          <m:r>
                                            <a:rPr lang="en-US" altLang="ko-KR" i="1" dirty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,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US" altLang="ko-KR" i="1" dirty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altLang="ko-KR" b="1" i="1" dirty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𝒙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altLang="ko-KR" i="1" dirty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(</m:t>
                                              </m:r>
                                              <m:r>
                                                <a:rPr lang="en-US" altLang="ko-KR" i="1" dirty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𝑖</m:t>
                                              </m:r>
                                              <m:r>
                                                <a:rPr lang="en-US" altLang="ko-KR" i="1" dirty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)</m:t>
                                              </m:r>
                                            </m:sup>
                                          </m:sSup>
                                        </m:e>
                                      </m:d>
                                    </m:e>
                                    <m:e>
                                      <m:sSup>
                                        <m:sSupPr>
                                          <m:ctrlPr>
                                            <a:rPr lang="en-US" altLang="ko-KR" b="0" i="1" dirty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ko-KR" b="0" i="1" dirty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en-US" altLang="ko-KR" b="0" i="1" dirty="0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ko-KR" b="0" i="1" dirty="0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nary>
                      <m:r>
                        <a:rPr lang="en-US" altLang="ko-K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.</m:t>
                      </m:r>
                    </m:oMath>
                  </m:oMathPara>
                </a14:m>
                <a:endParaRPr lang="en-US" altLang="ko-KR" dirty="0">
                  <a:latin typeface="Times New Roman" panose="02020603050405020304" pitchFamily="18" charset="0"/>
                  <a:ea typeface="맑은 고딕"/>
                  <a:cs typeface="Times New Roman" panose="02020603050405020304" pitchFamily="18" charset="0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dirty="0">
                    <a:latin typeface="Times New Roman" panose="02020603050405020304" pitchFamily="18" charset="0"/>
                    <a:ea typeface="맑은 고딕"/>
                    <a:cs typeface="Times New Roman" panose="02020603050405020304" pitchFamily="18" charset="0"/>
                  </a:rPr>
                  <a:t>Where the original ELBO is:</a:t>
                </a:r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ℒ</m:t>
                      </m:r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𝜃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𝜙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;</m:t>
                          </m:r>
                          <m:sSup>
                            <m:sSup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</m:e>
                      </m:d>
                      <m:r>
                        <a:rPr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b="1" i="1" smtClean="0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𝔼</m:t>
                          </m:r>
                        </m:e>
                        <m:sub>
                          <m:sSub>
                            <m:sSubPr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1" i="0" smtClean="0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𝐳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~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𝜙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ko-KR" i="1" smtClean="0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b="0" i="0" smtClean="0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n-US" altLang="ko-KR" b="1" i="0" smtClean="0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𝐱</m:t>
                              </m:r>
                              <m:r>
                                <a:rPr lang="en-US" altLang="ko-KR" b="1" i="0" smtClean="0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a:rPr lang="en-US" altLang="ko-KR" b="1" i="0" smtClean="0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𝐳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e>
                          </m:func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b="0" i="0" smtClean="0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  <m:t>𝜙</m:t>
                                  </m:r>
                                </m:sub>
                              </m:s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n-US" altLang="ko-KR" b="1" i="0" smtClean="0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𝐳</m:t>
                              </m:r>
                              <m:r>
                                <a:rPr lang="en-US" altLang="ko-KR" b="1" i="0" smtClean="0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|</m:t>
                              </m:r>
                              <m:r>
                                <a:rPr lang="en-US" altLang="ko-KR" b="1" i="0" smtClean="0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𝐱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  <a:ea typeface="맑은 고딕"/>
                          <a:cs typeface="Times New Roman" panose="02020603050405020304" pitchFamily="18" charset="0"/>
                        </a:rPr>
                        <m:t>.</m:t>
                      </m:r>
                    </m:oMath>
                  </m:oMathPara>
                </a14:m>
                <a:endParaRPr lang="en-US" altLang="ko-KR" dirty="0">
                  <a:latin typeface="Times New Roman" panose="02020603050405020304" pitchFamily="18" charset="0"/>
                  <a:ea typeface="맑은 고딕"/>
                  <a:cs typeface="Times New Roman" panose="02020603050405020304" pitchFamily="18" charset="0"/>
                </a:endParaRPr>
              </a:p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맑은 고딕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  <a:ea typeface="맑은 고딕"/>
                            <a:cs typeface="Times New Roman" panose="02020603050405020304" pitchFamily="18" charset="0"/>
                          </a:rPr>
                          <m:t>∇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ea typeface="맑은 고딕"/>
                            <a:cs typeface="Times New Roman" panose="02020603050405020304" pitchFamily="18" charset="0"/>
                          </a:rPr>
                          <m:t>𝜃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맑은 고딕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맑은 고딕"/>
                            <a:cs typeface="Times New Roman" panose="02020603050405020304" pitchFamily="18" charset="0"/>
                          </a:rPr>
                          <m:t>𝜙</m:t>
                        </m:r>
                      </m:sub>
                    </m:sSub>
                    <m:acc>
                      <m:accPr>
                        <m:chr m:val="̃"/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ℒ</m:t>
                        </m:r>
                      </m:e>
                    </m:acc>
                  </m:oMath>
                </a14:m>
                <a:r>
                  <a:rPr lang="en-US" altLang="ko-KR" dirty="0">
                    <a:latin typeface="Times New Roman" panose="02020603050405020304" pitchFamily="18" charset="0"/>
                    <a:ea typeface="맑은 고딕"/>
                    <a:cs typeface="Times New Roman" panose="02020603050405020304" pitchFamily="18" charset="0"/>
                  </a:rPr>
                  <a:t> is stochastic gradient variational bayes estimator.</a:t>
                </a: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1E8DCCE-D3B1-3BFB-5B6B-A752623B48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498" y="1014204"/>
                <a:ext cx="9071004" cy="5255221"/>
              </a:xfrm>
              <a:prstGeom prst="rect">
                <a:avLst/>
              </a:prstGeom>
              <a:blipFill>
                <a:blip r:embed="rId2"/>
                <a:stretch>
                  <a:fillRect b="-58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854543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/>
          <p:cNvSpPr txBox="1"/>
          <p:nvPr/>
        </p:nvSpPr>
        <p:spPr>
          <a:xfrm>
            <a:off x="366794" y="330753"/>
            <a:ext cx="8675433" cy="3231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500" dirty="0">
                <a:solidFill>
                  <a:srgbClr val="004094"/>
                </a:solidFill>
                <a:latin typeface="Times New Roman"/>
                <a:ea typeface="Noto Sans CJK KR Medium"/>
                <a:cs typeface="Times New Roman"/>
              </a:rPr>
              <a:t>Auto Encoding Variational Bayes Algorithm</a:t>
            </a:r>
          </a:p>
        </p:txBody>
      </p:sp>
      <p:sp>
        <p:nvSpPr>
          <p:cNvPr id="2" name="자유형 1"/>
          <p:cNvSpPr/>
          <p:nvPr/>
        </p:nvSpPr>
        <p:spPr>
          <a:xfrm>
            <a:off x="0" y="0"/>
            <a:ext cx="162732" cy="1332854"/>
          </a:xfrm>
          <a:custGeom>
            <a:avLst/>
            <a:gdLst>
              <a:gd name="connsiteX0" fmla="*/ 162732 w 162732"/>
              <a:gd name="connsiteY0" fmla="*/ 0 h 1332854"/>
              <a:gd name="connsiteX1" fmla="*/ 0 w 162732"/>
              <a:gd name="connsiteY1" fmla="*/ 0 h 1332854"/>
              <a:gd name="connsiteX2" fmla="*/ 0 w 162732"/>
              <a:gd name="connsiteY2" fmla="*/ 1332854 h 1332854"/>
              <a:gd name="connsiteX3" fmla="*/ 162732 w 162732"/>
              <a:gd name="connsiteY3" fmla="*/ 1301858 h 1332854"/>
              <a:gd name="connsiteX4" fmla="*/ 162732 w 162732"/>
              <a:gd name="connsiteY4" fmla="*/ 0 h 1332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732" h="1332854">
                <a:moveTo>
                  <a:pt x="162732" y="0"/>
                </a:moveTo>
                <a:lnTo>
                  <a:pt x="0" y="0"/>
                </a:lnTo>
                <a:lnTo>
                  <a:pt x="0" y="1332854"/>
                </a:lnTo>
                <a:lnTo>
                  <a:pt x="162732" y="1301858"/>
                </a:lnTo>
                <a:lnTo>
                  <a:pt x="162732" y="0"/>
                </a:lnTo>
                <a:close/>
              </a:path>
            </a:pathLst>
          </a:custGeom>
          <a:solidFill>
            <a:srgbClr val="0040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274E681-61DD-8E9A-23B8-B9D07ABAD2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616" y="836712"/>
            <a:ext cx="8942768" cy="297835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5BFF4A2-37AA-87C9-9DD9-598BD03888BC}"/>
                  </a:ext>
                </a:extLst>
              </p:cNvPr>
              <p:cNvSpPr txBox="1"/>
              <p:nvPr/>
            </p:nvSpPr>
            <p:spPr>
              <a:xfrm>
                <a:off x="634524" y="3815068"/>
                <a:ext cx="8638956" cy="22658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dirty="0">
                    <a:latin typeface="Times New Roman" panose="02020603050405020304" pitchFamily="18" charset="0"/>
                    <a:ea typeface="맑은 고딕"/>
                    <a:cs typeface="Times New Roman" panose="02020603050405020304" pitchFamily="18" charset="0"/>
                  </a:rPr>
                  <a:t>Sometimes,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altLang="ko-K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ℒ</m:t>
                        </m:r>
                      </m:e>
                    </m:acc>
                  </m:oMath>
                </a14:m>
                <a:r>
                  <a:rPr lang="en-US" altLang="ko-KR" dirty="0">
                    <a:latin typeface="Times New Roman" panose="02020603050405020304" pitchFamily="18" charset="0"/>
                    <a:ea typeface="맑은 고딕"/>
                    <a:cs typeface="Times New Roman" panose="02020603050405020304" pitchFamily="18" charset="0"/>
                  </a:rPr>
                  <a:t> can be integrated exactly. Then</a:t>
                </a:r>
                <a:r>
                  <a:rPr lang="en-US" altLang="ko-KR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SGVB becomes: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ℒ</m:t>
                          </m:r>
                        </m:e>
                      </m:acc>
                      <m:r>
                        <a:rPr lang="en-US" altLang="ko-K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=−</m:t>
                      </m:r>
                      <m:r>
                        <m:rPr>
                          <m:sty m:val="p"/>
                        </m:rPr>
                        <a:rPr lang="en-US" altLang="ko-KR" b="0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KL</m:t>
                      </m:r>
                      <m:d>
                        <m:dPr>
                          <m:ctrlPr>
                            <a:rPr lang="en-US" altLang="ko-KR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altLang="ko-KR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𝜙</m:t>
                              </m:r>
                            </m:sub>
                          </m:sSub>
                          <m:r>
                            <a:rPr lang="en-US" altLang="ko-KR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||</m:t>
                          </m:r>
                          <m:sSub>
                            <m:sSubPr>
                              <m:ctrlPr>
                                <a:rPr lang="en-US" altLang="ko-KR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ko-KR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𝜃</m:t>
                              </m:r>
                            </m:sub>
                          </m:sSub>
                        </m:e>
                      </m:d>
                      <m:r>
                        <a:rPr lang="en-US" altLang="ko-K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ko-KR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𝐿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ko-KR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en-US" altLang="ko-KR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𝑙</m:t>
                          </m:r>
                          <m:r>
                            <a:rPr lang="en-US" altLang="ko-KR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𝐿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ko-KR" b="0" i="0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log</m:t>
                              </m:r>
                              <m:r>
                                <a:rPr lang="en-US" altLang="ko-KR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altLang="ko-KR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ko-KR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ko-KR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ko-KR" b="0" i="1" dirty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ko-KR" b="0" i="1" dirty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altLang="ko-KR" b="0" i="1" dirty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ko-KR" b="0" i="1" dirty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  <m:r>
                                    <a:rPr lang="en-US" altLang="ko-KR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altLang="ko-KR" b="0" i="1" dirty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b="0" i="1" dirty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𝑔</m:t>
                                      </m:r>
                                    </m:e>
                                    <m:sub>
                                      <m:r>
                                        <a:rPr lang="en-US" altLang="ko-KR" b="0" i="1" dirty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ko-KR" b="0" i="1" dirty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altLang="ko-KR" b="0" i="1" dirty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ko-KR" b="1" i="1" dirty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𝝐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en-US" altLang="ko-KR" b="0" i="1" dirty="0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ko-KR" b="0" i="1" dirty="0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𝑖</m:t>
                                              </m:r>
                                              <m:r>
                                                <a:rPr lang="en-US" altLang="ko-KR" b="0" i="1" dirty="0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altLang="ko-KR" b="0" i="1" dirty="0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𝑙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  <m:r>
                                        <a:rPr lang="en-US" altLang="ko-KR" b="0" i="1" dirty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,</m:t>
                                      </m:r>
                                      <m:sSup>
                                        <m:sSupPr>
                                          <m:ctrlPr>
                                            <a:rPr lang="en-US" altLang="ko-KR" b="0" i="1" dirty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ko-KR" b="1" i="1" dirty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en-US" altLang="ko-KR" b="0" i="1" dirty="0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ko-KR" b="0" i="1" dirty="0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</m:e>
                                  </m:d>
                                </m:e>
                              </m:d>
                              <m:r>
                                <a:rPr lang="en-US" altLang="ko-KR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</m:e>
                          </m:d>
                        </m:e>
                      </m:nary>
                      <m:r>
                        <a:rPr lang="en-US" altLang="ko-K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.</m:t>
                      </m:r>
                    </m:oMath>
                  </m:oMathPara>
                </a14:m>
                <a:endParaRPr lang="en-US" altLang="ko-KR" dirty="0"/>
              </a:p>
              <a:p>
                <a:pPr algn="ctr"/>
                <a:r>
                  <a:rPr lang="en-US" altLang="ko-KR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𝜙</m:t>
                        </m:r>
                      </m:sub>
                    </m:sSub>
                  </m:oMath>
                </a14:m>
                <a:r>
                  <a:rPr lang="en-US" altLang="ko-KR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are both Gaussian,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ℒ</m:t>
                          </m:r>
                        </m:e>
                      </m:acc>
                      <m:r>
                        <a:rPr lang="en-US" altLang="ko-K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altLang="ko-KR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ko-KR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en-US" altLang="ko-KR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  <m:r>
                            <a:rPr lang="en-US" altLang="ko-KR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𝐽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1+</m:t>
                              </m:r>
                              <m:func>
                                <m:funcPr>
                                  <m:ctrlPr>
                                    <a:rPr lang="en-US" altLang="ko-KR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ko-KR" b="0" i="0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sSubSup>
                                    <m:sSubSupPr>
                                      <m:ctrlPr>
                                        <a:rPr lang="en-US" altLang="ko-KR" b="0" i="1" dirty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ko-KR" b="0" i="1" dirty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altLang="ko-KR" b="0" i="1" dirty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r>
                                        <a:rPr lang="en-US" altLang="ko-KR" b="0" i="1" dirty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func>
                              <m:r>
                                <a:rPr lang="en-US" altLang="ko-KR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altLang="ko-KR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altLang="ko-KR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altLang="ko-KR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altLang="ko-KR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altLang="ko-KR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altLang="ko-KR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altLang="ko-KR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d>
                        </m:e>
                      </m:nary>
                      <m:r>
                        <a:rPr lang="en-US" altLang="ko-KR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ko-KR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ko-KR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𝐿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ko-KR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en-US" altLang="ko-KR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𝑙</m:t>
                          </m:r>
                          <m:r>
                            <a:rPr lang="en-US" altLang="ko-KR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𝐿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ko-KR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log</m:t>
                              </m:r>
                              <m:r>
                                <a:rPr lang="en-US" altLang="ko-KR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altLang="ko-KR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ko-KR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ko-KR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ko-KR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ko-KR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altLang="ko-KR" i="1" dirty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ko-KR" i="1" dirty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  <m:r>
                                    <a:rPr lang="en-US" altLang="ko-KR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altLang="ko-KR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𝑔</m:t>
                                      </m:r>
                                    </m:e>
                                    <m:sub>
                                      <m:r>
                                        <a:rPr lang="en-US" altLang="ko-KR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𝜙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ko-KR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altLang="ko-KR" i="1" dirty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ko-KR" b="1" i="1" dirty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𝝐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en-US" altLang="ko-KR" i="1" dirty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ko-KR" i="1" dirty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𝑖</m:t>
                                              </m:r>
                                              <m:r>
                                                <a:rPr lang="en-US" altLang="ko-KR" i="1" dirty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altLang="ko-KR" i="1" dirty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𝑙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  <m:r>
                                        <a:rPr lang="en-US" altLang="ko-KR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,</m:t>
                                      </m:r>
                                      <m:sSup>
                                        <m:sSupPr>
                                          <m:ctrlPr>
                                            <a:rPr lang="en-US" altLang="ko-KR" i="1" dirty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ko-KR" b="1" i="1" dirty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en-US" altLang="ko-KR" i="1" dirty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ko-KR" i="1" dirty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</m:e>
                                  </m:d>
                                </m:e>
                              </m:d>
                            </m:e>
                          </m:d>
                        </m:e>
                      </m:nary>
                      <m:r>
                        <a:rPr lang="en-US" altLang="ko-K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.</m:t>
                      </m:r>
                    </m:oMath>
                  </m:oMathPara>
                </a14:m>
                <a:endParaRPr lang="en-US" altLang="ko-KR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5BFF4A2-37AA-87C9-9DD9-598BD03888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524" y="3815068"/>
                <a:ext cx="8638956" cy="2265877"/>
              </a:xfrm>
              <a:prstGeom prst="rect">
                <a:avLst/>
              </a:prstGeom>
              <a:blipFill>
                <a:blip r:embed="rId3"/>
                <a:stretch>
                  <a:fillRect t="-134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750922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자유형 33"/>
          <p:cNvSpPr/>
          <p:nvPr/>
        </p:nvSpPr>
        <p:spPr>
          <a:xfrm>
            <a:off x="0" y="0"/>
            <a:ext cx="371959" cy="3797085"/>
          </a:xfrm>
          <a:custGeom>
            <a:avLst/>
            <a:gdLst>
              <a:gd name="connsiteX0" fmla="*/ 364210 w 371959"/>
              <a:gd name="connsiteY0" fmla="*/ 0 h 3797085"/>
              <a:gd name="connsiteX1" fmla="*/ 0 w 371959"/>
              <a:gd name="connsiteY1" fmla="*/ 0 h 3797085"/>
              <a:gd name="connsiteX2" fmla="*/ 0 w 371959"/>
              <a:gd name="connsiteY2" fmla="*/ 3797085 h 3797085"/>
              <a:gd name="connsiteX3" fmla="*/ 371959 w 371959"/>
              <a:gd name="connsiteY3" fmla="*/ 3719593 h 3797085"/>
              <a:gd name="connsiteX4" fmla="*/ 364210 w 371959"/>
              <a:gd name="connsiteY4" fmla="*/ 0 h 3797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1959" h="3797085">
                <a:moveTo>
                  <a:pt x="364210" y="0"/>
                </a:moveTo>
                <a:lnTo>
                  <a:pt x="0" y="0"/>
                </a:lnTo>
                <a:lnTo>
                  <a:pt x="0" y="3797085"/>
                </a:lnTo>
                <a:lnTo>
                  <a:pt x="371959" y="3719593"/>
                </a:lnTo>
                <a:lnTo>
                  <a:pt x="364210" y="0"/>
                </a:lnTo>
                <a:close/>
              </a:path>
            </a:pathLst>
          </a:custGeom>
          <a:solidFill>
            <a:srgbClr val="0040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/>
          <p:cNvSpPr txBox="1"/>
          <p:nvPr/>
        </p:nvSpPr>
        <p:spPr>
          <a:xfrm>
            <a:off x="637340" y="620689"/>
            <a:ext cx="3309111" cy="46166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2400" dirty="0">
                <a:latin typeface="Times New Roman"/>
                <a:ea typeface="Noto Sans CJK KR Medium"/>
                <a:cs typeface="Times New Roman"/>
              </a:rPr>
              <a:t>Variational Auto Encoder</a:t>
            </a:r>
            <a:endParaRPr lang="ko-KR" altLang="ko-KR" sz="2400" dirty="0"/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FCB7606B-E0BA-9BCC-50E1-298FF9EF3C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1143000"/>
            <a:ext cx="6096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01570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/>
          <p:cNvSpPr txBox="1"/>
          <p:nvPr/>
        </p:nvSpPr>
        <p:spPr>
          <a:xfrm>
            <a:off x="366794" y="330753"/>
            <a:ext cx="8675433" cy="3231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500" dirty="0">
                <a:solidFill>
                  <a:srgbClr val="004094"/>
                </a:solidFill>
                <a:latin typeface="Times New Roman"/>
                <a:ea typeface="Noto Sans CJK KR Medium"/>
                <a:cs typeface="Times New Roman"/>
              </a:rPr>
              <a:t>Variational Auto Encoder</a:t>
            </a:r>
          </a:p>
        </p:txBody>
      </p:sp>
      <p:sp>
        <p:nvSpPr>
          <p:cNvPr id="2" name="자유형 1"/>
          <p:cNvSpPr/>
          <p:nvPr/>
        </p:nvSpPr>
        <p:spPr>
          <a:xfrm>
            <a:off x="0" y="0"/>
            <a:ext cx="162732" cy="1332854"/>
          </a:xfrm>
          <a:custGeom>
            <a:avLst/>
            <a:gdLst>
              <a:gd name="connsiteX0" fmla="*/ 162732 w 162732"/>
              <a:gd name="connsiteY0" fmla="*/ 0 h 1332854"/>
              <a:gd name="connsiteX1" fmla="*/ 0 w 162732"/>
              <a:gd name="connsiteY1" fmla="*/ 0 h 1332854"/>
              <a:gd name="connsiteX2" fmla="*/ 0 w 162732"/>
              <a:gd name="connsiteY2" fmla="*/ 1332854 h 1332854"/>
              <a:gd name="connsiteX3" fmla="*/ 162732 w 162732"/>
              <a:gd name="connsiteY3" fmla="*/ 1301858 h 1332854"/>
              <a:gd name="connsiteX4" fmla="*/ 162732 w 162732"/>
              <a:gd name="connsiteY4" fmla="*/ 0 h 1332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732" h="1332854">
                <a:moveTo>
                  <a:pt x="162732" y="0"/>
                </a:moveTo>
                <a:lnTo>
                  <a:pt x="0" y="0"/>
                </a:lnTo>
                <a:lnTo>
                  <a:pt x="0" y="1332854"/>
                </a:lnTo>
                <a:lnTo>
                  <a:pt x="162732" y="1301858"/>
                </a:lnTo>
                <a:lnTo>
                  <a:pt x="162732" y="0"/>
                </a:lnTo>
                <a:close/>
              </a:path>
            </a:pathLst>
          </a:custGeom>
          <a:solidFill>
            <a:srgbClr val="0040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274E681-61DD-8E9A-23B8-B9D07ABAD2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3773" y="1478590"/>
            <a:ext cx="8178454" cy="3683756"/>
          </a:xfrm>
          <a:prstGeom prst="rect">
            <a:avLst/>
          </a:prstGeom>
        </p:spPr>
      </p:pic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4011961-B587-36F0-966A-4C625EA3C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https://process-mining.tistory.com/161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362D06-EB29-7176-D859-CC9292C88D75}"/>
              </a:ext>
            </a:extLst>
          </p:cNvPr>
          <p:cNvSpPr txBox="1"/>
          <p:nvPr/>
        </p:nvSpPr>
        <p:spPr>
          <a:xfrm>
            <a:off x="1424608" y="5162346"/>
            <a:ext cx="7776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Code:</a:t>
            </a:r>
          </a:p>
          <a:p>
            <a:pPr algn="ctr"/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minimal_vae/vae_mnist.py at master · </a:t>
            </a:r>
            <a:r>
              <a:rPr lang="en-US" altLang="ko-KR" dirty="0" err="1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adler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-j/</a:t>
            </a:r>
            <a:r>
              <a:rPr lang="en-US" altLang="ko-KR" dirty="0" err="1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minimal_vae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 · GitHub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06129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자유형 33"/>
          <p:cNvSpPr/>
          <p:nvPr/>
        </p:nvSpPr>
        <p:spPr>
          <a:xfrm>
            <a:off x="0" y="0"/>
            <a:ext cx="371959" cy="3797085"/>
          </a:xfrm>
          <a:custGeom>
            <a:avLst/>
            <a:gdLst>
              <a:gd name="connsiteX0" fmla="*/ 364210 w 371959"/>
              <a:gd name="connsiteY0" fmla="*/ 0 h 3797085"/>
              <a:gd name="connsiteX1" fmla="*/ 0 w 371959"/>
              <a:gd name="connsiteY1" fmla="*/ 0 h 3797085"/>
              <a:gd name="connsiteX2" fmla="*/ 0 w 371959"/>
              <a:gd name="connsiteY2" fmla="*/ 3797085 h 3797085"/>
              <a:gd name="connsiteX3" fmla="*/ 371959 w 371959"/>
              <a:gd name="connsiteY3" fmla="*/ 3719593 h 3797085"/>
              <a:gd name="connsiteX4" fmla="*/ 364210 w 371959"/>
              <a:gd name="connsiteY4" fmla="*/ 0 h 3797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1959" h="3797085">
                <a:moveTo>
                  <a:pt x="364210" y="0"/>
                </a:moveTo>
                <a:lnTo>
                  <a:pt x="0" y="0"/>
                </a:lnTo>
                <a:lnTo>
                  <a:pt x="0" y="3797085"/>
                </a:lnTo>
                <a:lnTo>
                  <a:pt x="371959" y="3719593"/>
                </a:lnTo>
                <a:lnTo>
                  <a:pt x="364210" y="0"/>
                </a:lnTo>
                <a:close/>
              </a:path>
            </a:pathLst>
          </a:custGeom>
          <a:solidFill>
            <a:srgbClr val="0040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/>
          <p:cNvSpPr txBox="1"/>
          <p:nvPr/>
        </p:nvSpPr>
        <p:spPr>
          <a:xfrm>
            <a:off x="637340" y="620689"/>
            <a:ext cx="3118995" cy="46166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2400" dirty="0">
                <a:latin typeface="Times New Roman"/>
                <a:ea typeface="Noto Sans CJK KR Medium"/>
                <a:cs typeface="Times New Roman"/>
              </a:rPr>
              <a:t>Outro: Diffusion Model</a:t>
            </a:r>
            <a:endParaRPr lang="ko-KR" altLang="ko-KR" sz="2400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52B36A9A-26E8-D165-EBA9-F27FCFE853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50" y="1552575"/>
            <a:ext cx="6667500" cy="3752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바닥글 개체 틀 2">
            <a:extLst>
              <a:ext uri="{FF2B5EF4-FFF2-40B4-BE49-F238E27FC236}">
                <a16:creationId xmlns:a16="http://schemas.microsoft.com/office/drawing/2014/main" id="{1C9BFC2F-EE9D-49AB-8AC8-CA58F0E212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08584" y="6356351"/>
            <a:ext cx="7488832" cy="365125"/>
          </a:xfrm>
        </p:spPr>
        <p:txBody>
          <a:bodyPr/>
          <a:lstStyle/>
          <a:p>
            <a:r>
              <a:rPr lang="en-US" altLang="ko-KR" dirty="0">
                <a:hlinkClick r:id="rId3"/>
              </a:rPr>
              <a:t>https://towardsdatascience.com/diffusion-models-made-easy-8414298ce4da</a:t>
            </a:r>
            <a:r>
              <a:rPr lang="en-US" altLang="ko-KR" dirty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025784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/>
          <p:cNvSpPr txBox="1"/>
          <p:nvPr/>
        </p:nvSpPr>
        <p:spPr>
          <a:xfrm>
            <a:off x="366794" y="330753"/>
            <a:ext cx="8675433" cy="3231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500" dirty="0">
                <a:solidFill>
                  <a:srgbClr val="004094"/>
                </a:solidFill>
                <a:latin typeface="Times New Roman"/>
                <a:ea typeface="Noto Sans CJK KR Medium"/>
                <a:cs typeface="Times New Roman"/>
              </a:rPr>
              <a:t>Shortcomings</a:t>
            </a:r>
          </a:p>
        </p:txBody>
      </p:sp>
      <p:sp>
        <p:nvSpPr>
          <p:cNvPr id="2" name="자유형 1"/>
          <p:cNvSpPr/>
          <p:nvPr/>
        </p:nvSpPr>
        <p:spPr>
          <a:xfrm>
            <a:off x="0" y="0"/>
            <a:ext cx="162732" cy="1332854"/>
          </a:xfrm>
          <a:custGeom>
            <a:avLst/>
            <a:gdLst>
              <a:gd name="connsiteX0" fmla="*/ 162732 w 162732"/>
              <a:gd name="connsiteY0" fmla="*/ 0 h 1332854"/>
              <a:gd name="connsiteX1" fmla="*/ 0 w 162732"/>
              <a:gd name="connsiteY1" fmla="*/ 0 h 1332854"/>
              <a:gd name="connsiteX2" fmla="*/ 0 w 162732"/>
              <a:gd name="connsiteY2" fmla="*/ 1332854 h 1332854"/>
              <a:gd name="connsiteX3" fmla="*/ 162732 w 162732"/>
              <a:gd name="connsiteY3" fmla="*/ 1301858 h 1332854"/>
              <a:gd name="connsiteX4" fmla="*/ 162732 w 162732"/>
              <a:gd name="connsiteY4" fmla="*/ 0 h 1332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732" h="1332854">
                <a:moveTo>
                  <a:pt x="162732" y="0"/>
                </a:moveTo>
                <a:lnTo>
                  <a:pt x="0" y="0"/>
                </a:lnTo>
                <a:lnTo>
                  <a:pt x="0" y="1332854"/>
                </a:lnTo>
                <a:lnTo>
                  <a:pt x="162732" y="1301858"/>
                </a:lnTo>
                <a:lnTo>
                  <a:pt x="162732" y="0"/>
                </a:lnTo>
                <a:close/>
              </a:path>
            </a:pathLst>
          </a:custGeom>
          <a:solidFill>
            <a:srgbClr val="0040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4011961-B587-36F0-966A-4C625EA3C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68624" y="6356351"/>
            <a:ext cx="6768752" cy="365125"/>
          </a:xfrm>
        </p:spPr>
        <p:txBody>
          <a:bodyPr/>
          <a:lstStyle/>
          <a:p>
            <a:r>
              <a:rPr lang="en-US" altLang="ko-KR" dirty="0"/>
              <a:t>Goodfellow, I., Bengio, Y., &amp; Courville, A. (2016). Deep learning. MIT press.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501851-23E9-9F5A-B384-371804160624}"/>
              </a:ext>
            </a:extLst>
          </p:cNvPr>
          <p:cNvSpPr txBox="1"/>
          <p:nvPr/>
        </p:nvSpPr>
        <p:spPr>
          <a:xfrm>
            <a:off x="456695" y="2992214"/>
            <a:ext cx="8992609" cy="87357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latin typeface="Times New Roman" panose="02020603050405020304" pitchFamily="18" charset="0"/>
                <a:ea typeface="맑은 고딕"/>
                <a:cs typeface="Times New Roman" panose="02020603050405020304" pitchFamily="18" charset="0"/>
              </a:rPr>
              <a:t>Generated samples from VAE are blurry, in general.</a:t>
            </a:r>
          </a:p>
          <a:p>
            <a:pPr algn="ctr">
              <a:lnSpc>
                <a:spcPct val="150000"/>
              </a:lnSpc>
            </a:pPr>
            <a:r>
              <a:rPr lang="en-US" altLang="ko-KR" dirty="0">
                <a:latin typeface="Times New Roman" panose="02020603050405020304" pitchFamily="18" charset="0"/>
                <a:ea typeface="맑은 고딕"/>
                <a:cs typeface="Times New Roman" panose="02020603050405020304" pitchFamily="18" charset="0"/>
              </a:rPr>
              <a:t>Maybe the reason of it is the limitation of maximizing log likelihood.</a:t>
            </a:r>
          </a:p>
        </p:txBody>
      </p:sp>
    </p:spTree>
    <p:extLst>
      <p:ext uri="{BB962C8B-B14F-4D97-AF65-F5344CB8AC3E}">
        <p14:creationId xmlns:p14="http://schemas.microsoft.com/office/powerpoint/2010/main" val="19004931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/>
          <p:cNvSpPr txBox="1"/>
          <p:nvPr/>
        </p:nvSpPr>
        <p:spPr>
          <a:xfrm>
            <a:off x="366794" y="330753"/>
            <a:ext cx="8675433" cy="3231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1500" dirty="0">
                <a:solidFill>
                  <a:srgbClr val="004094"/>
                </a:solidFill>
                <a:latin typeface="Times New Roman" panose="02020603050405020304" pitchFamily="18" charset="0"/>
                <a:ea typeface="Noto Sans CJK KR Medium"/>
                <a:cs typeface="Times New Roman" panose="02020603050405020304" pitchFamily="18" charset="0"/>
              </a:rPr>
              <a:t>Intro: Diffusion Model</a:t>
            </a:r>
            <a:endParaRPr 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자유형 1"/>
          <p:cNvSpPr/>
          <p:nvPr/>
        </p:nvSpPr>
        <p:spPr>
          <a:xfrm>
            <a:off x="0" y="0"/>
            <a:ext cx="162732" cy="1332854"/>
          </a:xfrm>
          <a:custGeom>
            <a:avLst/>
            <a:gdLst>
              <a:gd name="connsiteX0" fmla="*/ 162732 w 162732"/>
              <a:gd name="connsiteY0" fmla="*/ 0 h 1332854"/>
              <a:gd name="connsiteX1" fmla="*/ 0 w 162732"/>
              <a:gd name="connsiteY1" fmla="*/ 0 h 1332854"/>
              <a:gd name="connsiteX2" fmla="*/ 0 w 162732"/>
              <a:gd name="connsiteY2" fmla="*/ 1332854 h 1332854"/>
              <a:gd name="connsiteX3" fmla="*/ 162732 w 162732"/>
              <a:gd name="connsiteY3" fmla="*/ 1301858 h 1332854"/>
              <a:gd name="connsiteX4" fmla="*/ 162732 w 162732"/>
              <a:gd name="connsiteY4" fmla="*/ 0 h 1332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732" h="1332854">
                <a:moveTo>
                  <a:pt x="162732" y="0"/>
                </a:moveTo>
                <a:lnTo>
                  <a:pt x="0" y="0"/>
                </a:lnTo>
                <a:lnTo>
                  <a:pt x="0" y="1332854"/>
                </a:lnTo>
                <a:lnTo>
                  <a:pt x="162732" y="1301858"/>
                </a:lnTo>
                <a:lnTo>
                  <a:pt x="162732" y="0"/>
                </a:lnTo>
                <a:close/>
              </a:path>
            </a:pathLst>
          </a:custGeom>
          <a:solidFill>
            <a:srgbClr val="0040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15E86E-E727-6190-C04D-7C7F4FADFBD2}"/>
              </a:ext>
            </a:extLst>
          </p:cNvPr>
          <p:cNvSpPr txBox="1"/>
          <p:nvPr/>
        </p:nvSpPr>
        <p:spPr>
          <a:xfrm>
            <a:off x="456695" y="1745718"/>
            <a:ext cx="8992609" cy="87357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50000"/>
              </a:lnSpc>
            </a:pPr>
            <a:endParaRPr lang="en-US" altLang="ko-KR" dirty="0">
              <a:latin typeface="Times New Roman" panose="02020603050405020304" pitchFamily="18" charset="0"/>
              <a:ea typeface="맑은 고딕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latin typeface="Times New Roman" panose="02020603050405020304" pitchFamily="18" charset="0"/>
                <a:ea typeface="맑은 고딕"/>
                <a:cs typeface="Times New Roman" panose="02020603050405020304" pitchFamily="18" charset="0"/>
              </a:rPr>
              <a:t>a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4EC7FA6-4BF7-15B2-A512-811B7A8A7E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87616"/>
            <a:ext cx="9906000" cy="208276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EB03F11-5F73-9C81-9880-A829947D199B}"/>
              </a:ext>
            </a:extLst>
          </p:cNvPr>
          <p:cNvSpPr txBox="1"/>
          <p:nvPr/>
        </p:nvSpPr>
        <p:spPr>
          <a:xfrm>
            <a:off x="1964667" y="4725144"/>
            <a:ext cx="59766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Diffusion model uses stacked Variational Auto Encoder.</a:t>
            </a:r>
          </a:p>
          <a:p>
            <a:r>
              <a:rPr lang="en-US" altLang="ko-KR" dirty="0"/>
              <a:t>But what is it? What is variational and what is auto encoder?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356065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자유형 33"/>
          <p:cNvSpPr/>
          <p:nvPr/>
        </p:nvSpPr>
        <p:spPr>
          <a:xfrm>
            <a:off x="0" y="0"/>
            <a:ext cx="371959" cy="3797085"/>
          </a:xfrm>
          <a:custGeom>
            <a:avLst/>
            <a:gdLst>
              <a:gd name="connsiteX0" fmla="*/ 364210 w 371959"/>
              <a:gd name="connsiteY0" fmla="*/ 0 h 3797085"/>
              <a:gd name="connsiteX1" fmla="*/ 0 w 371959"/>
              <a:gd name="connsiteY1" fmla="*/ 0 h 3797085"/>
              <a:gd name="connsiteX2" fmla="*/ 0 w 371959"/>
              <a:gd name="connsiteY2" fmla="*/ 3797085 h 3797085"/>
              <a:gd name="connsiteX3" fmla="*/ 371959 w 371959"/>
              <a:gd name="connsiteY3" fmla="*/ 3719593 h 3797085"/>
              <a:gd name="connsiteX4" fmla="*/ 364210 w 371959"/>
              <a:gd name="connsiteY4" fmla="*/ 0 h 3797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1959" h="3797085">
                <a:moveTo>
                  <a:pt x="364210" y="0"/>
                </a:moveTo>
                <a:lnTo>
                  <a:pt x="0" y="0"/>
                </a:lnTo>
                <a:lnTo>
                  <a:pt x="0" y="3797085"/>
                </a:lnTo>
                <a:lnTo>
                  <a:pt x="371959" y="3719593"/>
                </a:lnTo>
                <a:lnTo>
                  <a:pt x="364210" y="0"/>
                </a:lnTo>
                <a:close/>
              </a:path>
            </a:pathLst>
          </a:custGeom>
          <a:solidFill>
            <a:srgbClr val="0040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/>
          <p:cNvSpPr txBox="1"/>
          <p:nvPr/>
        </p:nvSpPr>
        <p:spPr>
          <a:xfrm>
            <a:off x="637340" y="620689"/>
            <a:ext cx="2911759" cy="46166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2400" dirty="0">
                <a:latin typeface="Times New Roman" panose="02020603050405020304" pitchFamily="18" charset="0"/>
                <a:ea typeface="Noto Sans CJK KR Medium"/>
                <a:cs typeface="Times New Roman" panose="02020603050405020304" pitchFamily="18" charset="0"/>
              </a:rPr>
              <a:t>Calculus of Variations</a:t>
            </a:r>
            <a:endParaRPr lang="ko-KR" altLang="en-US" sz="2400" dirty="0">
              <a:latin typeface="Times New Roman" panose="02020603050405020304" pitchFamily="18" charset="0"/>
              <a:ea typeface="Noto Sans CJK KR Medium" pitchFamily="34" charset="-127"/>
              <a:cs typeface="Times New Roman" panose="02020603050405020304" pitchFamily="18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2C2787C-800E-4BF6-D8B1-E2021506D1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5062" y="1114425"/>
            <a:ext cx="5095875" cy="4629150"/>
          </a:xfrm>
          <a:prstGeom prst="rect">
            <a:avLst/>
          </a:prstGeom>
        </p:spPr>
      </p:pic>
      <p:sp>
        <p:nvSpPr>
          <p:cNvPr id="9" name="바닥글 개체 틀 8">
            <a:extLst>
              <a:ext uri="{FF2B5EF4-FFF2-40B4-BE49-F238E27FC236}">
                <a16:creationId xmlns:a16="http://schemas.microsoft.com/office/drawing/2014/main" id="{2EEDDDA2-469C-6108-0CF0-7624926410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12640" y="6356351"/>
            <a:ext cx="6480720" cy="365125"/>
          </a:xfrm>
        </p:spPr>
        <p:txBody>
          <a:bodyPr/>
          <a:lstStyle/>
          <a:p>
            <a:r>
              <a:rPr lang="en-US" altLang="ko-KR" dirty="0">
                <a:hlinkClick r:id="rId3"/>
              </a:rPr>
              <a:t>https://en.wikiversity.org/wiki/Continuum_mechanics/Calculus_of_variations</a:t>
            </a:r>
            <a:r>
              <a:rPr lang="en-US" altLang="ko-KR" dirty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416233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/>
          <p:cNvSpPr txBox="1"/>
          <p:nvPr/>
        </p:nvSpPr>
        <p:spPr>
          <a:xfrm>
            <a:off x="366794" y="330753"/>
            <a:ext cx="8675433" cy="3231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1500" dirty="0">
                <a:solidFill>
                  <a:srgbClr val="004094"/>
                </a:solidFill>
                <a:latin typeface="Times New Roman" panose="02020603050405020304" pitchFamily="18" charset="0"/>
                <a:ea typeface="Noto Sans CJK KR Medium"/>
                <a:cs typeface="Times New Roman" panose="02020603050405020304" pitchFamily="18" charset="0"/>
              </a:rPr>
              <a:t>Calculus of Variations</a:t>
            </a:r>
          </a:p>
        </p:txBody>
      </p:sp>
      <p:sp>
        <p:nvSpPr>
          <p:cNvPr id="2" name="자유형 1"/>
          <p:cNvSpPr/>
          <p:nvPr/>
        </p:nvSpPr>
        <p:spPr>
          <a:xfrm>
            <a:off x="0" y="0"/>
            <a:ext cx="162732" cy="1332854"/>
          </a:xfrm>
          <a:custGeom>
            <a:avLst/>
            <a:gdLst>
              <a:gd name="connsiteX0" fmla="*/ 162732 w 162732"/>
              <a:gd name="connsiteY0" fmla="*/ 0 h 1332854"/>
              <a:gd name="connsiteX1" fmla="*/ 0 w 162732"/>
              <a:gd name="connsiteY1" fmla="*/ 0 h 1332854"/>
              <a:gd name="connsiteX2" fmla="*/ 0 w 162732"/>
              <a:gd name="connsiteY2" fmla="*/ 1332854 h 1332854"/>
              <a:gd name="connsiteX3" fmla="*/ 162732 w 162732"/>
              <a:gd name="connsiteY3" fmla="*/ 1301858 h 1332854"/>
              <a:gd name="connsiteX4" fmla="*/ 162732 w 162732"/>
              <a:gd name="connsiteY4" fmla="*/ 0 h 1332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732" h="1332854">
                <a:moveTo>
                  <a:pt x="162732" y="0"/>
                </a:moveTo>
                <a:lnTo>
                  <a:pt x="0" y="0"/>
                </a:lnTo>
                <a:lnTo>
                  <a:pt x="0" y="1332854"/>
                </a:lnTo>
                <a:lnTo>
                  <a:pt x="162732" y="1301858"/>
                </a:lnTo>
                <a:lnTo>
                  <a:pt x="162732" y="0"/>
                </a:lnTo>
                <a:close/>
              </a:path>
            </a:pathLst>
          </a:custGeom>
          <a:solidFill>
            <a:srgbClr val="0040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615E86E-E727-6190-C04D-7C7F4FADFBD2}"/>
                  </a:ext>
                </a:extLst>
              </p:cNvPr>
              <p:cNvSpPr txBox="1"/>
              <p:nvPr/>
            </p:nvSpPr>
            <p:spPr>
              <a:xfrm>
                <a:off x="456695" y="1924678"/>
                <a:ext cx="8992609" cy="3008644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dirty="0">
                    <a:latin typeface="Times New Roman" panose="02020603050405020304" pitchFamily="18" charset="0"/>
                    <a:ea typeface="맑은 고딕"/>
                    <a:cs typeface="Times New Roman" panose="02020603050405020304" pitchFamily="18" charset="0"/>
                  </a:rPr>
                  <a:t>Function is a mapping from domain to codomain.</a:t>
                </a:r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  <a:ea typeface="맑은 고딕"/>
                          <a:cs typeface="Times New Roman" panose="020206030504050203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  <a:ea typeface="맑은 고딕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맑은 고딕"/>
                          <a:cs typeface="Times New Roman" panose="02020603050405020304" pitchFamily="18" charset="0"/>
                        </a:rPr>
                        <m:t>𝑦</m:t>
                      </m:r>
                    </m:oMath>
                  </m:oMathPara>
                </a14:m>
                <a:endParaRPr lang="en-US" altLang="ko-KR" dirty="0">
                  <a:latin typeface="Times New Roman" panose="02020603050405020304" pitchFamily="18" charset="0"/>
                  <a:ea typeface="맑은 고딕"/>
                  <a:cs typeface="Times New Roman" panose="02020603050405020304" pitchFamily="18" charset="0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dirty="0">
                    <a:latin typeface="Times New Roman" panose="02020603050405020304" pitchFamily="18" charset="0"/>
                    <a:ea typeface="맑은 고딕"/>
                    <a:cs typeface="Times New Roman" panose="02020603050405020304" pitchFamily="18" charset="0"/>
                  </a:rPr>
                  <a:t>When domain is a set of functions, then it is called </a:t>
                </a:r>
                <a:r>
                  <a:rPr lang="en-US" altLang="ko-KR" i="1" dirty="0">
                    <a:latin typeface="Times New Roman" panose="02020603050405020304" pitchFamily="18" charset="0"/>
                    <a:ea typeface="맑은 고딕"/>
                    <a:cs typeface="Times New Roman" panose="02020603050405020304" pitchFamily="18" charset="0"/>
                  </a:rPr>
                  <a:t>functional</a:t>
                </a:r>
                <a:r>
                  <a:rPr lang="en-US" altLang="ko-KR" dirty="0">
                    <a:latin typeface="Times New Roman" panose="02020603050405020304" pitchFamily="18" charset="0"/>
                    <a:ea typeface="맑은 고딕"/>
                    <a:cs typeface="Times New Roman" panose="02020603050405020304" pitchFamily="18" charset="0"/>
                  </a:rPr>
                  <a:t>.</a:t>
                </a:r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  <a:ea typeface="맑은 고딕"/>
                          <a:cs typeface="Times New Roman" panose="02020603050405020304" pitchFamily="18" charset="0"/>
                        </a:rPr>
                        <m:t>𝐹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맑은 고딕"/>
                          <a:cs typeface="Times New Roman" panose="02020603050405020304" pitchFamily="18" charset="0"/>
                        </a:rPr>
                        <m:t>[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맑은 고딕"/>
                          <a:cs typeface="Times New Roman" panose="020206030504050203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  <a:ea typeface="맑은 고딕"/>
                          <a:cs typeface="Times New Roman" panose="02020603050405020304" pitchFamily="18" charset="0"/>
                        </a:rPr>
                        <m:t>]=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맑은 고딕"/>
                          <a:cs typeface="Times New Roman" panose="02020603050405020304" pitchFamily="18" charset="0"/>
                        </a:rPr>
                        <m:t>𝑧</m:t>
                      </m:r>
                    </m:oMath>
                  </m:oMathPara>
                </a14:m>
                <a:endParaRPr lang="en-US" altLang="ko-KR" dirty="0">
                  <a:latin typeface="Times New Roman" panose="02020603050405020304" pitchFamily="18" charset="0"/>
                  <a:ea typeface="맑은 고딕"/>
                  <a:cs typeface="Times New Roman" panose="02020603050405020304" pitchFamily="18" charset="0"/>
                </a:endParaRPr>
              </a:p>
              <a:p>
                <a:pPr algn="ctr">
                  <a:lnSpc>
                    <a:spcPct val="150000"/>
                  </a:lnSpc>
                </a:pPr>
                <a:endParaRPr lang="en-US" altLang="ko-KR" dirty="0">
                  <a:latin typeface="Times New Roman" panose="02020603050405020304" pitchFamily="18" charset="0"/>
                  <a:ea typeface="맑은 고딕"/>
                  <a:cs typeface="Times New Roman" panose="02020603050405020304" pitchFamily="18" charset="0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dirty="0">
                    <a:latin typeface="Times New Roman" panose="02020603050405020304" pitchFamily="18" charset="0"/>
                    <a:ea typeface="맑은 고딕"/>
                    <a:cs typeface="Times New Roman" panose="02020603050405020304" pitchFamily="18" charset="0"/>
                  </a:rPr>
                  <a:t>We already knows a well-known example of functional: Expectation.</a:t>
                </a:r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  <a:ea typeface="맑은 고딕"/>
                          <a:cs typeface="Times New Roman" panose="020206030504050203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  <a:ea typeface="맑은 고딕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맑은 고딕"/>
                          <a:cs typeface="Times New Roman" panose="020206030504050203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𝑋</m:t>
                          </m:r>
                          <m:d>
                            <m:d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e>
                          </m:d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  <a:ea typeface="맑은 고딕"/>
                          <a:cs typeface="Times New Roman" panose="02020603050405020304" pitchFamily="18" charset="0"/>
                        </a:rPr>
                        <m:t>=∫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맑은 고딕"/>
                          <a:cs typeface="Times New Roman" panose="02020603050405020304" pitchFamily="18" charset="0"/>
                        </a:rPr>
                        <m:t>𝑑𝑥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맑은 고딕"/>
                          <a:cs typeface="Times New Roman" panose="02020603050405020304" pitchFamily="18" charset="0"/>
                        </a:rPr>
                        <m:t>⋅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맑은 고딕"/>
                          <a:cs typeface="Times New Roman" panose="020206030504050203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  <a:ea typeface="맑은 고딕"/>
                          <a:cs typeface="Times New Roman" panose="02020603050405020304" pitchFamily="18" charset="0"/>
                        </a:rPr>
                        <m:t>⋅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맑은 고딕"/>
                          <a:cs typeface="Times New Roman" panose="02020603050405020304" pitchFamily="18" charset="0"/>
                        </a:rPr>
                        <m:t>𝑥</m:t>
                      </m:r>
                    </m:oMath>
                  </m:oMathPara>
                </a14:m>
                <a:endParaRPr lang="en-US" altLang="ko-KR" dirty="0">
                  <a:latin typeface="Times New Roman" panose="02020603050405020304" pitchFamily="18" charset="0"/>
                  <a:ea typeface="맑은 고딕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615E86E-E727-6190-C04D-7C7F4FADFB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695" y="1924678"/>
                <a:ext cx="8992609" cy="300864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바닥글 개체 틀 1">
            <a:extLst>
              <a:ext uri="{FF2B5EF4-FFF2-40B4-BE49-F238E27FC236}">
                <a16:creationId xmlns:a16="http://schemas.microsoft.com/office/drawing/2014/main" id="{251E9C71-24E3-F986-2F61-129875354C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72480" y="6306843"/>
            <a:ext cx="9361040" cy="464142"/>
          </a:xfrm>
        </p:spPr>
        <p:txBody>
          <a:bodyPr/>
          <a:lstStyle/>
          <a:p>
            <a:r>
              <a:rPr lang="en-US" altLang="ko-KR" dirty="0"/>
              <a:t>Bishop, C. M., &amp; </a:t>
            </a:r>
            <a:r>
              <a:rPr lang="en-US" altLang="ko-KR" dirty="0" err="1"/>
              <a:t>Nasrabadi</a:t>
            </a:r>
            <a:r>
              <a:rPr lang="en-US" altLang="ko-KR" dirty="0"/>
              <a:t>, N. M. (2006). Pattern recognition and machine learning (Vol. 4, No. 4, p. 738). New York: springer.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423562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/>
          <p:cNvSpPr txBox="1"/>
          <p:nvPr/>
        </p:nvSpPr>
        <p:spPr>
          <a:xfrm>
            <a:off x="366794" y="330753"/>
            <a:ext cx="8675433" cy="3231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1500" dirty="0">
                <a:solidFill>
                  <a:srgbClr val="004094"/>
                </a:solidFill>
                <a:latin typeface="Times New Roman" panose="02020603050405020304" pitchFamily="18" charset="0"/>
                <a:ea typeface="Noto Sans CJK KR Medium"/>
                <a:cs typeface="Times New Roman" panose="02020603050405020304" pitchFamily="18" charset="0"/>
              </a:rPr>
              <a:t>Calculus of Variations: Objective</a:t>
            </a:r>
          </a:p>
        </p:txBody>
      </p:sp>
      <p:sp>
        <p:nvSpPr>
          <p:cNvPr id="2" name="자유형 1"/>
          <p:cNvSpPr/>
          <p:nvPr/>
        </p:nvSpPr>
        <p:spPr>
          <a:xfrm>
            <a:off x="0" y="0"/>
            <a:ext cx="162732" cy="1332854"/>
          </a:xfrm>
          <a:custGeom>
            <a:avLst/>
            <a:gdLst>
              <a:gd name="connsiteX0" fmla="*/ 162732 w 162732"/>
              <a:gd name="connsiteY0" fmla="*/ 0 h 1332854"/>
              <a:gd name="connsiteX1" fmla="*/ 0 w 162732"/>
              <a:gd name="connsiteY1" fmla="*/ 0 h 1332854"/>
              <a:gd name="connsiteX2" fmla="*/ 0 w 162732"/>
              <a:gd name="connsiteY2" fmla="*/ 1332854 h 1332854"/>
              <a:gd name="connsiteX3" fmla="*/ 162732 w 162732"/>
              <a:gd name="connsiteY3" fmla="*/ 1301858 h 1332854"/>
              <a:gd name="connsiteX4" fmla="*/ 162732 w 162732"/>
              <a:gd name="connsiteY4" fmla="*/ 0 h 1332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732" h="1332854">
                <a:moveTo>
                  <a:pt x="162732" y="0"/>
                </a:moveTo>
                <a:lnTo>
                  <a:pt x="0" y="0"/>
                </a:lnTo>
                <a:lnTo>
                  <a:pt x="0" y="1332854"/>
                </a:lnTo>
                <a:lnTo>
                  <a:pt x="162732" y="1301858"/>
                </a:lnTo>
                <a:lnTo>
                  <a:pt x="162732" y="0"/>
                </a:lnTo>
                <a:close/>
              </a:path>
            </a:pathLst>
          </a:custGeom>
          <a:solidFill>
            <a:srgbClr val="0040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615E86E-E727-6190-C04D-7C7F4FADFBD2}"/>
                  </a:ext>
                </a:extLst>
              </p:cNvPr>
              <p:cNvSpPr txBox="1"/>
              <p:nvPr/>
            </p:nvSpPr>
            <p:spPr>
              <a:xfrm>
                <a:off x="456695" y="527349"/>
                <a:ext cx="8992609" cy="5195012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dirty="0">
                    <a:latin typeface="Times New Roman" panose="02020603050405020304" pitchFamily="18" charset="0"/>
                    <a:ea typeface="맑은 고딕"/>
                    <a:cs typeface="Times New Roman" panose="02020603050405020304" pitchFamily="18" charset="0"/>
                  </a:rPr>
                  <a:t>In calculus, we generally find a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  <a:ea typeface="맑은 고딕"/>
                        <a:cs typeface="Times New Roman" panose="02020603050405020304" pitchFamily="18" charset="0"/>
                      </a:rPr>
                      <m:t>𝑥</m:t>
                    </m:r>
                  </m:oMath>
                </a14:m>
                <a:r>
                  <a:rPr lang="en-US" altLang="ko-KR" dirty="0">
                    <a:latin typeface="Times New Roman" panose="02020603050405020304" pitchFamily="18" charset="0"/>
                    <a:ea typeface="맑은 고딕"/>
                    <a:cs typeface="Times New Roman" panose="02020603050405020304" pitchFamily="18" charset="0"/>
                  </a:rPr>
                  <a:t> that maximizes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  <a:ea typeface="맑은 고딕"/>
                        <a:cs typeface="Times New Roman" panose="02020603050405020304" pitchFamily="18" charset="0"/>
                      </a:rPr>
                      <m:t>𝑦</m:t>
                    </m:r>
                  </m:oMath>
                </a14:m>
                <a:r>
                  <a:rPr lang="en-US" altLang="ko-KR" dirty="0">
                    <a:latin typeface="Times New Roman" panose="02020603050405020304" pitchFamily="18" charset="0"/>
                    <a:ea typeface="맑은 고딕"/>
                    <a:cs typeface="Times New Roman" panose="02020603050405020304" pitchFamily="18" charset="0"/>
                  </a:rPr>
                  <a:t>.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dirty="0">
                    <a:latin typeface="Times New Roman" panose="02020603050405020304" pitchFamily="18" charset="0"/>
                    <a:ea typeface="맑은 고딕"/>
                    <a:cs typeface="Times New Roman" panose="02020603050405020304" pitchFamily="18" charset="0"/>
                  </a:rPr>
                  <a:t>In variational calculus, we find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  <a:ea typeface="맑은 고딕"/>
                        <a:cs typeface="Times New Roman" panose="02020603050405020304" pitchFamily="18" charset="0"/>
                      </a:rPr>
                      <m:t>𝑓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맑은 고딕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맑은 고딕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맑은 고딕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ko-KR" dirty="0">
                    <a:latin typeface="Times New Roman" panose="02020603050405020304" pitchFamily="18" charset="0"/>
                    <a:ea typeface="맑은 고딕"/>
                    <a:cs typeface="Times New Roman" panose="02020603050405020304" pitchFamily="18" charset="0"/>
                  </a:rPr>
                  <a:t> that maximizes functional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  <a:ea typeface="맑은 고딕"/>
                        <a:cs typeface="Times New Roman" panose="02020603050405020304" pitchFamily="18" charset="0"/>
                      </a:rPr>
                      <m:t>𝐹</m:t>
                    </m:r>
                  </m:oMath>
                </a14:m>
                <a:r>
                  <a:rPr lang="en-US" altLang="ko-KR" dirty="0">
                    <a:latin typeface="Times New Roman" panose="02020603050405020304" pitchFamily="18" charset="0"/>
                    <a:ea typeface="맑은 고딕"/>
                    <a:cs typeface="Times New Roman" panose="02020603050405020304" pitchFamily="18" charset="0"/>
                  </a:rPr>
                  <a:t>.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dirty="0">
                    <a:latin typeface="Times New Roman" panose="02020603050405020304" pitchFamily="18" charset="0"/>
                    <a:ea typeface="맑은 고딕"/>
                    <a:cs typeface="Times New Roman" panose="02020603050405020304" pitchFamily="18" charset="0"/>
                  </a:rPr>
                  <a:t>The derivative of functional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  <a:ea typeface="맑은 고딕"/>
                        <a:cs typeface="Times New Roman" panose="02020603050405020304" pitchFamily="18" charset="0"/>
                      </a:rPr>
                      <m:t>𝐹</m:t>
                    </m:r>
                  </m:oMath>
                </a14:m>
                <a:r>
                  <a:rPr lang="en-US" altLang="ko-KR" dirty="0">
                    <a:latin typeface="Times New Roman" panose="02020603050405020304" pitchFamily="18" charset="0"/>
                    <a:ea typeface="맑은 고딕"/>
                    <a:cs typeface="Times New Roman" panose="02020603050405020304" pitchFamily="18" charset="0"/>
                  </a:rPr>
                  <a:t> is:</a:t>
                </a:r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ko-KR" i="1" smtClean="0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f>
                            <m:f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𝛿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𝐹</m:t>
                              </m:r>
                            </m:num>
                            <m:den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𝛿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ko-KR" b="1" i="1" smtClean="0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b="1" i="1" smtClean="0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  <m:t>𝒙</m:t>
                                  </m:r>
                                </m:e>
                              </m:d>
                            </m:den>
                          </m:f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=</m:t>
                          </m:r>
                          <m:limLow>
                            <m:limLowPr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ko-KR" i="0" smtClean="0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𝜀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𝐹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  <a:ea typeface="맑은 고딕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altLang="ko-KR" i="1">
                                              <a:latin typeface="Cambria Math" panose="02040503050406030204" pitchFamily="18" charset="0"/>
                                              <a:ea typeface="맑은 고딕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ko-KR" b="1" i="1">
                                              <a:latin typeface="Cambria Math" panose="02040503050406030204" pitchFamily="18" charset="0"/>
                                              <a:ea typeface="맑은 고딕"/>
                                              <a:cs typeface="Times New Roman" panose="020206030504050203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p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  <a:ea typeface="맑은 고딕"/>
                                              <a:cs typeface="Times New Roman" panose="020206030504050203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r>
                                    <a:rPr lang="ko-KR" altLang="en-US" i="1" smtClean="0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  <m:t>𝜀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  <m:t>𝛿</m:t>
                                  </m:r>
                                  <m:d>
                                    <m:d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  <a:ea typeface="맑은 고딕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altLang="ko-KR" i="1">
                                              <a:latin typeface="Cambria Math" panose="02040503050406030204" pitchFamily="18" charset="0"/>
                                              <a:ea typeface="맑은 고딕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ko-KR" b="1" i="1">
                                              <a:latin typeface="Cambria Math" panose="02040503050406030204" pitchFamily="18" charset="0"/>
                                              <a:ea typeface="맑은 고딕"/>
                                              <a:cs typeface="Times New Roman" panose="020206030504050203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p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  <a:ea typeface="맑은 고딕"/>
                                              <a:cs typeface="Times New Roman" panose="020206030504050203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  <a:ea typeface="맑은 고딕"/>
                                          <a:cs typeface="Times New Roman" panose="020206030504050203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ko-KR" b="1" i="1">
                                          <a:latin typeface="Cambria Math" panose="02040503050406030204" pitchFamily="18" charset="0"/>
                                          <a:ea typeface="맑은 고딕"/>
                                          <a:cs typeface="Times New Roman" panose="02020603050405020304" pitchFamily="18" charset="0"/>
                                        </a:rPr>
                                        <m:t>𝒙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𝐹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  <a:ea typeface="맑은 고딕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altLang="ko-KR" i="1">
                                              <a:latin typeface="Cambria Math" panose="02040503050406030204" pitchFamily="18" charset="0"/>
                                              <a:ea typeface="맑은 고딕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ko-KR" b="1" i="1">
                                              <a:latin typeface="Cambria Math" panose="02040503050406030204" pitchFamily="18" charset="0"/>
                                              <a:ea typeface="맑은 고딕"/>
                                              <a:cs typeface="Times New Roman" panose="020206030504050203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p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  <a:ea typeface="맑은 고딕"/>
                                              <a:cs typeface="Times New Roman" panose="020206030504050203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d>
                            </m:num>
                            <m:den>
                              <m:r>
                                <a:rPr lang="ko-KR" altLang="en-US" b="0" i="1" smtClean="0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𝜀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n-US" altLang="ko-KR" b="0" i="1" dirty="0">
                  <a:latin typeface="Cambria Math" panose="02040503050406030204" pitchFamily="18" charset="0"/>
                  <a:ea typeface="맑은 고딕"/>
                  <a:cs typeface="Times New Roman" panose="02020603050405020304" pitchFamily="18" charset="0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dirty="0">
                    <a:latin typeface="Times New Roman" panose="02020603050405020304" pitchFamily="18" charset="0"/>
                    <a:ea typeface="맑은 고딕"/>
                    <a:cs typeface="Times New Roman" panose="02020603050405020304" pitchFamily="18" charset="0"/>
                  </a:rPr>
                  <a:t>or it can be expressed other way:</a:t>
                </a:r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𝛿</m:t>
                          </m:r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𝛿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b="1" i="1" smtClean="0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𝒙</m:t>
                              </m:r>
                            </m:e>
                          </m:d>
                        </m:den>
                      </m:f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i="1" smtClean="0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b="1" i="1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  <m:t>𝒙</m:t>
                                  </m:r>
                                </m:e>
                              </m:d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a:rPr lang="en-US" altLang="ko-KR" b="1" i="1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en-US" altLang="ko-KR" i="1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𝑑</m:t>
                          </m:r>
                          <m:r>
                            <a:rPr lang="en-US" altLang="ko-KR" b="1" i="1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𝒙</m:t>
                          </m:r>
                        </m:e>
                      </m:nary>
                      <m:r>
                        <a:rPr lang="en-US" altLang="ko-KR" b="0" i="1" smtClean="0">
                          <a:latin typeface="Cambria Math" panose="02040503050406030204" pitchFamily="18" charset="0"/>
                          <a:ea typeface="맑은 고딕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𝜕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altLang="ko-KR" b="0" i="1" smtClean="0">
                          <a:latin typeface="Cambria Math" panose="02040503050406030204" pitchFamily="18" charset="0"/>
                          <a:ea typeface="맑은 고딕"/>
                          <a:cs typeface="Times New Roman" panose="020206030504050203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ko-KR" b="1" i="1" smtClean="0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b="1" i="1" smtClean="0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en-US" altLang="ko-KR" b="1" i="1" smtClean="0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altLang="ko-KR" b="1" i="1" smtClean="0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  <a:ea typeface="맑은 고딕"/>
                          <a:cs typeface="Times New Roman" panose="02020603050405020304" pitchFamily="18" charset="0"/>
                        </a:rPr>
                        <m:t>    </m:t>
                      </m:r>
                      <m:r>
                        <m:rPr>
                          <m:sty m:val="p"/>
                        </m:rPr>
                        <a:rPr lang="en-US" altLang="ko-KR" b="0" i="0" smtClean="0">
                          <a:latin typeface="Cambria Math" panose="02040503050406030204" pitchFamily="18" charset="0"/>
                          <a:ea typeface="맑은 고딕"/>
                          <a:cs typeface="Times New Roman" panose="02020603050405020304" pitchFamily="18" charset="0"/>
                        </a:rPr>
                        <m:t>where</m:t>
                      </m:r>
                      <m:r>
                        <a:rPr lang="en-US" altLang="ko-KR" b="0" i="0" smtClean="0">
                          <a:latin typeface="Cambria Math" panose="02040503050406030204" pitchFamily="18" charset="0"/>
                          <a:ea typeface="맑은 고딕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맑은 고딕"/>
                          <a:cs typeface="Times New Roman" panose="02020603050405020304" pitchFamily="18" charset="0"/>
                        </a:rPr>
                        <m:t>𝑦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맑은 고딕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맑은 고딕"/>
                          <a:cs typeface="Times New Roman" panose="020206030504050203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ko-KR" b="1" i="1" smtClean="0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  <a:ea typeface="맑은 고딕"/>
                          <a:cs typeface="Times New Roman" panose="02020603050405020304" pitchFamily="18" charset="0"/>
                        </a:rPr>
                        <m:t>.</m:t>
                      </m:r>
                    </m:oMath>
                  </m:oMathPara>
                </a14:m>
                <a:endParaRPr lang="en-US" altLang="ko-KR" dirty="0">
                  <a:latin typeface="Times New Roman" panose="02020603050405020304" pitchFamily="18" charset="0"/>
                  <a:ea typeface="맑은 고딕"/>
                  <a:cs typeface="Times New Roman" panose="02020603050405020304" pitchFamily="18" charset="0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dirty="0">
                    <a:latin typeface="Times New Roman" panose="02020603050405020304" pitchFamily="18" charset="0"/>
                    <a:ea typeface="맑은 고딕"/>
                    <a:cs typeface="Times New Roman" panose="02020603050405020304" pitchFamily="18" charset="0"/>
                  </a:rPr>
                  <a:t>Treating function as vector </a:t>
                </a:r>
                <a14:m>
                  <m:oMath xmlns:m="http://schemas.openxmlformats.org/officeDocument/2006/math">
                    <m:r>
                      <a:rPr lang="en-US" altLang="ko-KR" b="1" i="1" smtClean="0">
                        <a:latin typeface="Cambria Math" panose="02040503050406030204" pitchFamily="18" charset="0"/>
                        <a:ea typeface="맑은 고딕"/>
                        <a:cs typeface="Times New Roman" panose="02020603050405020304" pitchFamily="18" charset="0"/>
                      </a:rPr>
                      <m:t>𝜽</m:t>
                    </m:r>
                  </m:oMath>
                </a14:m>
                <a:r>
                  <a:rPr lang="en-US" altLang="ko-KR" dirty="0">
                    <a:latin typeface="Times New Roman" panose="02020603050405020304" pitchFamily="18" charset="0"/>
                    <a:ea typeface="맑은 고딕"/>
                    <a:cs typeface="Times New Roman" panose="02020603050405020304" pitchFamily="18" charset="0"/>
                  </a:rPr>
                  <a:t> of infinite dimension,</a:t>
                </a:r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𝑗</m:t>
                          </m:r>
                        </m:sub>
                        <m:sup/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</m:e>
                          </m:d>
                        </m:e>
                      </m:nary>
                      <m:r>
                        <a:rPr lang="en-US" altLang="ko-KR" b="0" i="1" smtClean="0">
                          <a:latin typeface="Cambria Math" panose="02040503050406030204" pitchFamily="18" charset="0"/>
                          <a:ea typeface="맑은 고딕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altLang="ko-KR" b="0" i="1" smtClean="0">
                          <a:latin typeface="Cambria Math" panose="02040503050406030204" pitchFamily="18" charset="0"/>
                          <a:ea typeface="맑은 고딕"/>
                          <a:cs typeface="Times New Roman" panose="020206030504050203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  <a:ea typeface="맑은 고딕"/>
                          <a:cs typeface="Times New Roman" panose="02020603050405020304" pitchFamily="18" charset="0"/>
                        </a:rPr>
                        <m:t>.</m:t>
                      </m:r>
                    </m:oMath>
                  </m:oMathPara>
                </a14:m>
                <a:endParaRPr lang="en-US" altLang="ko-KR" dirty="0">
                  <a:latin typeface="Times New Roman" panose="02020603050405020304" pitchFamily="18" charset="0"/>
                  <a:ea typeface="맑은 고딕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615E86E-E727-6190-C04D-7C7F4FADFB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695" y="527349"/>
                <a:ext cx="8992609" cy="519501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바닥글 개체 틀 1">
            <a:extLst>
              <a:ext uri="{FF2B5EF4-FFF2-40B4-BE49-F238E27FC236}">
                <a16:creationId xmlns:a16="http://schemas.microsoft.com/office/drawing/2014/main" id="{251E9C71-24E3-F986-2F61-129875354C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72480" y="6021288"/>
            <a:ext cx="9361040" cy="747220"/>
          </a:xfrm>
        </p:spPr>
        <p:txBody>
          <a:bodyPr/>
          <a:lstStyle/>
          <a:p>
            <a:r>
              <a:rPr lang="en-US" altLang="ko-KR" dirty="0"/>
              <a:t>Goodfellow, I., Bengio, Y., &amp; Courville, A. (2016). Deep learning. MIT press.</a:t>
            </a:r>
          </a:p>
          <a:p>
            <a:r>
              <a:rPr lang="en-US" altLang="ko-KR" dirty="0"/>
              <a:t>Lancaster, T., &amp; Blundell, S. J. (2014). Quantum field theory for the gifted amateur. OUP Oxford.</a:t>
            </a:r>
          </a:p>
          <a:p>
            <a:r>
              <a:rPr lang="en-US" altLang="ko-KR" dirty="0"/>
              <a:t>Bishop, C. M., &amp; </a:t>
            </a:r>
            <a:r>
              <a:rPr lang="en-US" altLang="ko-KR" dirty="0" err="1"/>
              <a:t>Nasrabadi</a:t>
            </a:r>
            <a:r>
              <a:rPr lang="en-US" altLang="ko-KR" dirty="0"/>
              <a:t>, N. M. (2006). Pattern recognition and machine learning (Vol. 4, No. 4, p. 738). New York: springer.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850994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/>
          <p:cNvSpPr txBox="1"/>
          <p:nvPr/>
        </p:nvSpPr>
        <p:spPr>
          <a:xfrm>
            <a:off x="366794" y="330753"/>
            <a:ext cx="8675433" cy="3231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1500" dirty="0">
                <a:solidFill>
                  <a:srgbClr val="004094"/>
                </a:solidFill>
                <a:latin typeface="Times New Roman" panose="02020603050405020304" pitchFamily="18" charset="0"/>
                <a:ea typeface="Noto Sans CJK KR Medium"/>
                <a:cs typeface="Times New Roman" panose="02020603050405020304" pitchFamily="18" charset="0"/>
              </a:rPr>
              <a:t>Calculus of Variations: Objective</a:t>
            </a:r>
          </a:p>
        </p:txBody>
      </p:sp>
      <p:sp>
        <p:nvSpPr>
          <p:cNvPr id="2" name="자유형 1"/>
          <p:cNvSpPr/>
          <p:nvPr/>
        </p:nvSpPr>
        <p:spPr>
          <a:xfrm>
            <a:off x="0" y="0"/>
            <a:ext cx="162732" cy="1332854"/>
          </a:xfrm>
          <a:custGeom>
            <a:avLst/>
            <a:gdLst>
              <a:gd name="connsiteX0" fmla="*/ 162732 w 162732"/>
              <a:gd name="connsiteY0" fmla="*/ 0 h 1332854"/>
              <a:gd name="connsiteX1" fmla="*/ 0 w 162732"/>
              <a:gd name="connsiteY1" fmla="*/ 0 h 1332854"/>
              <a:gd name="connsiteX2" fmla="*/ 0 w 162732"/>
              <a:gd name="connsiteY2" fmla="*/ 1332854 h 1332854"/>
              <a:gd name="connsiteX3" fmla="*/ 162732 w 162732"/>
              <a:gd name="connsiteY3" fmla="*/ 1301858 h 1332854"/>
              <a:gd name="connsiteX4" fmla="*/ 162732 w 162732"/>
              <a:gd name="connsiteY4" fmla="*/ 0 h 1332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732" h="1332854">
                <a:moveTo>
                  <a:pt x="162732" y="0"/>
                </a:moveTo>
                <a:lnTo>
                  <a:pt x="0" y="0"/>
                </a:lnTo>
                <a:lnTo>
                  <a:pt x="0" y="1332854"/>
                </a:lnTo>
                <a:lnTo>
                  <a:pt x="162732" y="1301858"/>
                </a:lnTo>
                <a:lnTo>
                  <a:pt x="162732" y="0"/>
                </a:lnTo>
                <a:close/>
              </a:path>
            </a:pathLst>
          </a:custGeom>
          <a:solidFill>
            <a:srgbClr val="0040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615E86E-E727-6190-C04D-7C7F4FADFBD2}"/>
                  </a:ext>
                </a:extLst>
              </p:cNvPr>
              <p:cNvSpPr txBox="1"/>
              <p:nvPr/>
            </p:nvSpPr>
            <p:spPr>
              <a:xfrm>
                <a:off x="456695" y="1382382"/>
                <a:ext cx="8992609" cy="4093236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ko-KR" dirty="0">
                          <a:latin typeface="Times New Roman" panose="02020603050405020304" pitchFamily="18" charset="0"/>
                          <a:ea typeface="맑은 고딕"/>
                          <a:cs typeface="Times New Roman" panose="02020603050405020304" pitchFamily="18" charset="0"/>
                        </a:rPr>
                        <m:t>Applying</m:t>
                      </m:r>
                      <m:r>
                        <m:rPr>
                          <m:nor/>
                        </m:rPr>
                        <a:rPr lang="en-US" altLang="ko-KR" dirty="0">
                          <a:latin typeface="Times New Roman" panose="02020603050405020304" pitchFamily="18" charset="0"/>
                          <a:ea typeface="맑은 고딕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ko-KR" dirty="0">
                          <a:latin typeface="Times New Roman" panose="02020603050405020304" pitchFamily="18" charset="0"/>
                          <a:ea typeface="맑은 고딕"/>
                          <a:cs typeface="Times New Roman" panose="02020603050405020304" pitchFamily="18" charset="0"/>
                        </a:rPr>
                        <m:t>power</m:t>
                      </m:r>
                      <m:r>
                        <m:rPr>
                          <m:nor/>
                        </m:rPr>
                        <a:rPr lang="en-US" altLang="ko-KR" dirty="0">
                          <a:latin typeface="Times New Roman" panose="02020603050405020304" pitchFamily="18" charset="0"/>
                          <a:ea typeface="맑은 고딕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ko-KR" dirty="0">
                          <a:latin typeface="Times New Roman" panose="02020603050405020304" pitchFamily="18" charset="0"/>
                          <a:ea typeface="맑은 고딕"/>
                          <a:cs typeface="Times New Roman" panose="02020603050405020304" pitchFamily="18" charset="0"/>
                        </a:rPr>
                        <m:t>series</m:t>
                      </m:r>
                      <m:r>
                        <m:rPr>
                          <m:nor/>
                        </m:rPr>
                        <a:rPr lang="en-US" altLang="ko-KR" dirty="0">
                          <a:latin typeface="Times New Roman" panose="02020603050405020304" pitchFamily="18" charset="0"/>
                          <a:ea typeface="맑은 고딕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ko-KR" dirty="0">
                          <a:latin typeface="Times New Roman" panose="02020603050405020304" pitchFamily="18" charset="0"/>
                          <a:ea typeface="맑은 고딕"/>
                          <a:cs typeface="Times New Roman" panose="02020603050405020304" pitchFamily="18" charset="0"/>
                        </a:rPr>
                        <m:t>expansion</m:t>
                      </m:r>
                      <m:r>
                        <m:rPr>
                          <m:nor/>
                        </m:rPr>
                        <a:rPr lang="en-US" altLang="ko-KR" dirty="0">
                          <a:latin typeface="Times New Roman" panose="02020603050405020304" pitchFamily="18" charset="0"/>
                          <a:ea typeface="맑은 고딕"/>
                          <a:cs typeface="Times New Roman" panose="02020603050405020304" pitchFamily="18" charset="0"/>
                        </a:rPr>
                        <m:t>,</m:t>
                      </m:r>
                    </m:oMath>
                  </m:oMathPara>
                </a14:m>
                <a:endParaRPr lang="en-US" altLang="ko-KR" dirty="0">
                  <a:latin typeface="Times New Roman" panose="02020603050405020304" pitchFamily="18" charset="0"/>
                  <a:ea typeface="맑은 고딕"/>
                  <a:cs typeface="Times New Roman" panose="02020603050405020304" pitchFamily="18" charset="0"/>
                </a:endParaRPr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>
                          <a:latin typeface="Cambria Math" panose="02040503050406030204" pitchFamily="18" charset="0"/>
                          <a:ea typeface="맑은 고딕"/>
                          <a:cs typeface="Times New Roman" panose="02020603050405020304" pitchFamily="18" charset="0"/>
                        </a:rPr>
                        <m:t>𝐹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ko-KR" i="1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𝜖𝜂</m:t>
                          </m:r>
                          <m:d>
                            <m:d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en-US" altLang="ko-KR" i="1">
                          <a:latin typeface="Cambria Math" panose="02040503050406030204" pitchFamily="18" charset="0"/>
                          <a:ea typeface="맑은 고딕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ko-KR" i="1">
                          <a:latin typeface="Cambria Math" panose="02040503050406030204" pitchFamily="18" charset="0"/>
                          <a:ea typeface="맑은 고딕"/>
                          <a:cs typeface="Times New Roman" panose="02020603050405020304" pitchFamily="18" charset="0"/>
                        </a:rPr>
                        <m:t>𝐹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en-US" altLang="ko-KR" i="1">
                          <a:latin typeface="Cambria Math" panose="02040503050406030204" pitchFamily="18" charset="0"/>
                          <a:ea typeface="맑은 고딕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altLang="ko-KR" i="1">
                          <a:latin typeface="Cambria Math" panose="02040503050406030204" pitchFamily="18" charset="0"/>
                          <a:ea typeface="맑은 고딕"/>
                          <a:cs typeface="Times New Roman" panose="02020603050405020304" pitchFamily="18" charset="0"/>
                        </a:rPr>
                        <m:t>𝜖</m:t>
                      </m:r>
                      <m:nary>
                        <m:naryPr>
                          <m:subHide m:val="on"/>
                          <m:supHide m:val="on"/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</m:ctrlPr>
                        </m:naryPr>
                        <m:sub/>
                        <m:sup/>
                        <m:e>
                          <m:f>
                            <m:f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𝛿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𝐹</m:t>
                              </m:r>
                            </m:num>
                            <m:den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𝛿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den>
                          </m:f>
                          <m:r>
                            <a:rPr lang="en-US" altLang="ko-KR" i="1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𝜂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𝑥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)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𝑑𝑥</m:t>
                          </m:r>
                        </m:e>
                      </m:nary>
                      <m:r>
                        <a:rPr lang="en-US" altLang="ko-KR" i="1">
                          <a:latin typeface="Cambria Math" panose="02040503050406030204" pitchFamily="18" charset="0"/>
                          <a:ea typeface="맑은 고딕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altLang="ko-KR" i="1">
                          <a:latin typeface="Cambria Math" panose="02040503050406030204" pitchFamily="18" charset="0"/>
                          <a:ea typeface="맑은 고딕"/>
                          <a:cs typeface="Times New Roman" panose="020206030504050203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𝜖</m:t>
                              </m:r>
                            </m:e>
                            <m:sup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altLang="ko-KR" dirty="0">
                  <a:latin typeface="Times New Roman" panose="02020603050405020304" pitchFamily="18" charset="0"/>
                  <a:ea typeface="맑은 고딕"/>
                  <a:cs typeface="Times New Roman" panose="02020603050405020304" pitchFamily="18" charset="0"/>
                </a:endParaRPr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ko-KR" dirty="0">
                          <a:latin typeface="Times New Roman" panose="02020603050405020304" pitchFamily="18" charset="0"/>
                          <a:ea typeface="맑은 고딕"/>
                          <a:cs typeface="Times New Roman" panose="02020603050405020304" pitchFamily="18" charset="0"/>
                        </a:rPr>
                        <m:t>where</m:t>
                      </m:r>
                      <m:r>
                        <m:rPr>
                          <m:nor/>
                        </m:rPr>
                        <a:rPr lang="en-US" altLang="ko-KR" dirty="0">
                          <a:latin typeface="Times New Roman" panose="02020603050405020304" pitchFamily="18" charset="0"/>
                          <a:ea typeface="맑은 고딕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altLang="ko-KR" i="1">
                          <a:latin typeface="Cambria Math" panose="02040503050406030204" pitchFamily="18" charset="0"/>
                          <a:ea typeface="맑은 고딕"/>
                          <a:cs typeface="Times New Roman" panose="02020603050405020304" pitchFamily="18" charset="0"/>
                        </a:rPr>
                        <m:t>𝜖</m:t>
                      </m:r>
                      <m:r>
                        <m:rPr>
                          <m:nor/>
                        </m:rPr>
                        <a:rPr lang="en-US" altLang="ko-KR" dirty="0">
                          <a:latin typeface="Times New Roman" panose="02020603050405020304" pitchFamily="18" charset="0"/>
                          <a:ea typeface="맑은 고딕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ko-KR" dirty="0">
                          <a:latin typeface="Times New Roman" panose="02020603050405020304" pitchFamily="18" charset="0"/>
                          <a:ea typeface="맑은 고딕"/>
                          <a:cs typeface="Times New Roman" panose="02020603050405020304" pitchFamily="18" charset="0"/>
                        </a:rPr>
                        <m:t>is</m:t>
                      </m:r>
                      <m:r>
                        <m:rPr>
                          <m:nor/>
                        </m:rPr>
                        <a:rPr lang="en-US" altLang="ko-KR" dirty="0">
                          <a:latin typeface="Times New Roman" panose="02020603050405020304" pitchFamily="18" charset="0"/>
                          <a:ea typeface="맑은 고딕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ko-KR" dirty="0">
                          <a:latin typeface="Times New Roman" panose="02020603050405020304" pitchFamily="18" charset="0"/>
                          <a:ea typeface="맑은 고딕"/>
                          <a:cs typeface="Times New Roman" panose="02020603050405020304" pitchFamily="18" charset="0"/>
                        </a:rPr>
                        <m:t>a</m:t>
                      </m:r>
                      <m:r>
                        <m:rPr>
                          <m:nor/>
                        </m:rPr>
                        <a:rPr lang="en-US" altLang="ko-KR" dirty="0">
                          <a:latin typeface="Times New Roman" panose="02020603050405020304" pitchFamily="18" charset="0"/>
                          <a:ea typeface="맑은 고딕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ko-KR" dirty="0">
                          <a:latin typeface="Times New Roman" panose="02020603050405020304" pitchFamily="18" charset="0"/>
                          <a:ea typeface="맑은 고딕"/>
                          <a:cs typeface="Times New Roman" panose="02020603050405020304" pitchFamily="18" charset="0"/>
                        </a:rPr>
                        <m:t>small</m:t>
                      </m:r>
                      <m:r>
                        <m:rPr>
                          <m:nor/>
                        </m:rPr>
                        <a:rPr lang="en-US" altLang="ko-KR" dirty="0">
                          <a:latin typeface="Times New Roman" panose="02020603050405020304" pitchFamily="18" charset="0"/>
                          <a:ea typeface="맑은 고딕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ko-KR" dirty="0">
                          <a:latin typeface="Times New Roman" panose="02020603050405020304" pitchFamily="18" charset="0"/>
                          <a:ea typeface="맑은 고딕"/>
                          <a:cs typeface="Times New Roman" panose="02020603050405020304" pitchFamily="18" charset="0"/>
                        </a:rPr>
                        <m:t>perturbation</m:t>
                      </m:r>
                      <m:r>
                        <m:rPr>
                          <m:nor/>
                        </m:rPr>
                        <a:rPr lang="en-US" altLang="ko-KR" dirty="0">
                          <a:latin typeface="Times New Roman" panose="02020603050405020304" pitchFamily="18" charset="0"/>
                          <a:ea typeface="맑은 고딕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ko-KR" dirty="0">
                          <a:latin typeface="Times New Roman" panose="02020603050405020304" pitchFamily="18" charset="0"/>
                          <a:ea typeface="맑은 고딕"/>
                          <a:cs typeface="Times New Roman" panose="02020603050405020304" pitchFamily="18" charset="0"/>
                        </a:rPr>
                        <m:t>and</m:t>
                      </m:r>
                      <m:r>
                        <m:rPr>
                          <m:nor/>
                        </m:rPr>
                        <a:rPr lang="en-US" altLang="ko-KR" dirty="0">
                          <a:latin typeface="Times New Roman" panose="02020603050405020304" pitchFamily="18" charset="0"/>
                          <a:ea typeface="맑은 고딕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altLang="ko-KR" i="1">
                          <a:latin typeface="Cambria Math" panose="02040503050406030204" pitchFamily="18" charset="0"/>
                          <a:ea typeface="맑은 고딕"/>
                          <a:cs typeface="Times New Roman" panose="02020603050405020304" pitchFamily="18" charset="0"/>
                        </a:rPr>
                        <m:t>𝜂</m:t>
                      </m:r>
                      <m:r>
                        <m:rPr>
                          <m:nor/>
                        </m:rPr>
                        <a:rPr lang="en-US" altLang="ko-KR" dirty="0">
                          <a:latin typeface="Times New Roman" panose="02020603050405020304" pitchFamily="18" charset="0"/>
                          <a:ea typeface="맑은 고딕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ko-KR" dirty="0">
                          <a:latin typeface="Times New Roman" panose="02020603050405020304" pitchFamily="18" charset="0"/>
                          <a:ea typeface="맑은 고딕"/>
                          <a:cs typeface="Times New Roman" panose="02020603050405020304" pitchFamily="18" charset="0"/>
                        </a:rPr>
                        <m:t>is</m:t>
                      </m:r>
                      <m:r>
                        <m:rPr>
                          <m:nor/>
                        </m:rPr>
                        <a:rPr lang="en-US" altLang="ko-KR" dirty="0">
                          <a:latin typeface="Times New Roman" panose="02020603050405020304" pitchFamily="18" charset="0"/>
                          <a:ea typeface="맑은 고딕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ko-KR" dirty="0">
                          <a:latin typeface="Times New Roman" panose="02020603050405020304" pitchFamily="18" charset="0"/>
                          <a:ea typeface="맑은 고딕"/>
                          <a:cs typeface="Times New Roman" panose="02020603050405020304" pitchFamily="18" charset="0"/>
                        </a:rPr>
                        <m:t>a</m:t>
                      </m:r>
                      <m:r>
                        <m:rPr>
                          <m:nor/>
                        </m:rPr>
                        <a:rPr lang="en-US" altLang="ko-KR" dirty="0">
                          <a:latin typeface="Times New Roman" panose="02020603050405020304" pitchFamily="18" charset="0"/>
                          <a:ea typeface="맑은 고딕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ko-KR" dirty="0">
                          <a:latin typeface="Times New Roman" panose="02020603050405020304" pitchFamily="18" charset="0"/>
                          <a:ea typeface="맑은 고딕"/>
                          <a:cs typeface="Times New Roman" panose="02020603050405020304" pitchFamily="18" charset="0"/>
                        </a:rPr>
                        <m:t>random</m:t>
                      </m:r>
                      <m:r>
                        <m:rPr>
                          <m:nor/>
                        </m:rPr>
                        <a:rPr lang="en-US" altLang="ko-KR" dirty="0">
                          <a:latin typeface="Times New Roman" panose="02020603050405020304" pitchFamily="18" charset="0"/>
                          <a:ea typeface="맑은 고딕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ko-KR" dirty="0">
                          <a:latin typeface="Times New Roman" panose="02020603050405020304" pitchFamily="18" charset="0"/>
                          <a:ea typeface="맑은 고딕"/>
                          <a:cs typeface="Times New Roman" panose="02020603050405020304" pitchFamily="18" charset="0"/>
                        </a:rPr>
                        <m:t>function</m:t>
                      </m:r>
                      <m:r>
                        <m:rPr>
                          <m:nor/>
                        </m:rPr>
                        <a:rPr lang="en-US" altLang="ko-KR" dirty="0">
                          <a:latin typeface="Times New Roman" panose="02020603050405020304" pitchFamily="18" charset="0"/>
                          <a:ea typeface="맑은 고딕"/>
                          <a:cs typeface="Times New Roman" panose="02020603050405020304" pitchFamily="18" charset="0"/>
                        </a:rPr>
                        <m:t>.</m:t>
                      </m:r>
                    </m:oMath>
                  </m:oMathPara>
                </a14:m>
                <a:endParaRPr lang="en-US" altLang="ko-KR" dirty="0"/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dirty="0">
                    <a:latin typeface="Times New Roman" panose="02020603050405020304" pitchFamily="18" charset="0"/>
                    <a:ea typeface="맑은 고딕"/>
                    <a:cs typeface="Times New Roman" panose="02020603050405020304" pitchFamily="18" charset="0"/>
                  </a:rPr>
                  <a:t>In critical point,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  <a:ea typeface="맑은 고딕"/>
                        <a:cs typeface="Times New Roman" panose="02020603050405020304" pitchFamily="18" charset="0"/>
                      </a:rPr>
                      <m:t>𝐹</m:t>
                    </m:r>
                  </m:oMath>
                </a14:m>
                <a:r>
                  <a:rPr lang="en-US" altLang="ko-KR" dirty="0">
                    <a:latin typeface="Times New Roman" panose="02020603050405020304" pitchFamily="18" charset="0"/>
                    <a:ea typeface="맑은 고딕"/>
                    <a:cs typeface="Times New Roman" panose="02020603050405020304" pitchFamily="18" charset="0"/>
                  </a:rPr>
                  <a:t> is stationary over any function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  <a:ea typeface="맑은 고딕"/>
                        <a:cs typeface="Times New Roman" panose="02020603050405020304" pitchFamily="18" charset="0"/>
                      </a:rPr>
                      <m:t>𝜂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맑은 고딕"/>
                        <a:cs typeface="Times New Roman" panose="02020603050405020304" pitchFamily="18" charset="0"/>
                      </a:rPr>
                      <m:t>.</m:t>
                    </m:r>
                  </m:oMath>
                </a14:m>
                <a:endParaRPr lang="en-US" altLang="ko-KR" dirty="0">
                  <a:latin typeface="Times New Roman" panose="02020603050405020304" pitchFamily="18" charset="0"/>
                  <a:ea typeface="맑은 고딕"/>
                  <a:cs typeface="Times New Roman" panose="02020603050405020304" pitchFamily="18" charset="0"/>
                </a:endParaRPr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altLang="ko-KR" i="1" smtClean="0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</m:ctrlPr>
                        </m:naryPr>
                        <m:sub/>
                        <m:sup/>
                        <m:e>
                          <m:f>
                            <m:f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𝛿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𝐹</m:t>
                              </m:r>
                            </m:num>
                            <m:den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𝛿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  <m:d>
                                <m:d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den>
                          </m:f>
                          <m:r>
                            <m:rPr>
                              <m:nor/>
                            </m:rPr>
                            <a:rPr lang="en-US" altLang="ko-KR" dirty="0">
                              <a:latin typeface="Times New Roman" panose="020206030504050203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altLang="ko-KR" b="0" i="1" dirty="0" smtClean="0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𝜂</m:t>
                          </m:r>
                          <m:d>
                            <m:dPr>
                              <m:ctrlPr>
                                <a:rPr lang="en-US" altLang="ko-KR" b="0" i="1" dirty="0" smtClean="0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b="0" i="1" dirty="0" smtClean="0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ko-KR" b="0" i="1" dirty="0" smtClean="0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𝑑𝑥</m:t>
                          </m:r>
                        </m:e>
                      </m:nary>
                      <m:r>
                        <a:rPr lang="en-US" altLang="ko-KR" b="0" i="1" smtClean="0">
                          <a:latin typeface="Cambria Math" panose="02040503050406030204" pitchFamily="18" charset="0"/>
                          <a:ea typeface="맑은 고딕"/>
                          <a:cs typeface="Times New Roman" panose="02020603050405020304" pitchFamily="18" charset="0"/>
                        </a:rPr>
                        <m:t>=0</m:t>
                      </m:r>
                    </m:oMath>
                  </m:oMathPara>
                </a14:m>
                <a:endParaRPr lang="en-US" altLang="ko-KR" dirty="0">
                  <a:latin typeface="Times New Roman" panose="02020603050405020304" pitchFamily="18" charset="0"/>
                  <a:ea typeface="맑은 고딕"/>
                  <a:cs typeface="Times New Roman" panose="02020603050405020304" pitchFamily="18" charset="0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dirty="0">
                    <a:latin typeface="Times New Roman" panose="02020603050405020304" pitchFamily="18" charset="0"/>
                    <a:ea typeface="맑은 고딕"/>
                    <a:cs typeface="Times New Roman" panose="02020603050405020304" pitchFamily="18" charset="0"/>
                  </a:rPr>
                  <a:t>We can use these properties to prove some propositions. In example, we can prove that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dirty="0">
                    <a:latin typeface="Times New Roman" panose="02020603050405020304" pitchFamily="18" charset="0"/>
                    <a:ea typeface="맑은 고딕"/>
                    <a:cs typeface="Times New Roman" panose="02020603050405020304" pitchFamily="18" charset="0"/>
                  </a:rPr>
                  <a:t>The minimum-length curve between two points is straight line.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615E86E-E727-6190-C04D-7C7F4FADFB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695" y="1382382"/>
                <a:ext cx="8992609" cy="4093236"/>
              </a:xfrm>
              <a:prstGeom prst="rect">
                <a:avLst/>
              </a:prstGeom>
              <a:blipFill>
                <a:blip r:embed="rId2"/>
                <a:stretch>
                  <a:fillRect b="-14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바닥글 개체 틀 1">
            <a:extLst>
              <a:ext uri="{FF2B5EF4-FFF2-40B4-BE49-F238E27FC236}">
                <a16:creationId xmlns:a16="http://schemas.microsoft.com/office/drawing/2014/main" id="{251E9C71-24E3-F986-2F61-129875354C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72480" y="6306843"/>
            <a:ext cx="9361040" cy="464142"/>
          </a:xfrm>
        </p:spPr>
        <p:txBody>
          <a:bodyPr/>
          <a:lstStyle/>
          <a:p>
            <a:r>
              <a:rPr lang="en-US" altLang="ko-KR" dirty="0">
                <a:hlinkClick r:id="rId3"/>
              </a:rPr>
              <a:t>https://en.wikipedia.org/wiki/Calculus_of_variations</a:t>
            </a:r>
            <a:endParaRPr lang="en-US" altLang="ko-KR" dirty="0"/>
          </a:p>
          <a:p>
            <a:r>
              <a:rPr lang="en-US" altLang="ko-KR" dirty="0"/>
              <a:t>Bishop, C. M., &amp; </a:t>
            </a:r>
            <a:r>
              <a:rPr lang="en-US" altLang="ko-KR" dirty="0" err="1"/>
              <a:t>Nasrabadi</a:t>
            </a:r>
            <a:r>
              <a:rPr lang="en-US" altLang="ko-KR" dirty="0"/>
              <a:t>, N. M. (2006). Pattern recognition and machine learning (Vol. 4, No. 4, p. 738). New York: springer.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885904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자유형 33"/>
          <p:cNvSpPr/>
          <p:nvPr/>
        </p:nvSpPr>
        <p:spPr>
          <a:xfrm>
            <a:off x="0" y="0"/>
            <a:ext cx="371959" cy="3797085"/>
          </a:xfrm>
          <a:custGeom>
            <a:avLst/>
            <a:gdLst>
              <a:gd name="connsiteX0" fmla="*/ 364210 w 371959"/>
              <a:gd name="connsiteY0" fmla="*/ 0 h 3797085"/>
              <a:gd name="connsiteX1" fmla="*/ 0 w 371959"/>
              <a:gd name="connsiteY1" fmla="*/ 0 h 3797085"/>
              <a:gd name="connsiteX2" fmla="*/ 0 w 371959"/>
              <a:gd name="connsiteY2" fmla="*/ 3797085 h 3797085"/>
              <a:gd name="connsiteX3" fmla="*/ 371959 w 371959"/>
              <a:gd name="connsiteY3" fmla="*/ 3719593 h 3797085"/>
              <a:gd name="connsiteX4" fmla="*/ 364210 w 371959"/>
              <a:gd name="connsiteY4" fmla="*/ 0 h 3797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1959" h="3797085">
                <a:moveTo>
                  <a:pt x="364210" y="0"/>
                </a:moveTo>
                <a:lnTo>
                  <a:pt x="0" y="0"/>
                </a:lnTo>
                <a:lnTo>
                  <a:pt x="0" y="3797085"/>
                </a:lnTo>
                <a:lnTo>
                  <a:pt x="371959" y="3719593"/>
                </a:lnTo>
                <a:lnTo>
                  <a:pt x="364210" y="0"/>
                </a:lnTo>
                <a:close/>
              </a:path>
            </a:pathLst>
          </a:custGeom>
          <a:solidFill>
            <a:srgbClr val="0040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/>
          <p:cNvSpPr txBox="1"/>
          <p:nvPr/>
        </p:nvSpPr>
        <p:spPr>
          <a:xfrm>
            <a:off x="637340" y="620689"/>
            <a:ext cx="2769861" cy="46166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2400" dirty="0">
                <a:latin typeface="Times New Roman" panose="02020603050405020304" pitchFamily="18" charset="0"/>
                <a:ea typeface="Noto Sans CJK KR Medium"/>
                <a:cs typeface="Times New Roman" panose="02020603050405020304" pitchFamily="18" charset="0"/>
              </a:rPr>
              <a:t>Variational Inference</a:t>
            </a:r>
            <a:endParaRPr lang="ko-KR" altLang="en-US" sz="2400" dirty="0">
              <a:latin typeface="Times New Roman" panose="02020603050405020304" pitchFamily="18" charset="0"/>
              <a:ea typeface="Noto Sans CJK KR Medium" pitchFamily="34" charset="-127"/>
              <a:cs typeface="Times New Roman" panose="02020603050405020304" pitchFamily="18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E3669DF-7904-4DE7-C453-378A5B337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6513" y="1957388"/>
            <a:ext cx="4752975" cy="2943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9933DD24-BDBB-5959-CCD2-7958CFAAA3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52600" y="6356351"/>
            <a:ext cx="7200800" cy="365125"/>
          </a:xfrm>
        </p:spPr>
        <p:txBody>
          <a:bodyPr/>
          <a:lstStyle/>
          <a:p>
            <a:r>
              <a:rPr lang="en-US" altLang="ko-KR" dirty="0">
                <a:hlinkClick r:id="rId3"/>
              </a:rPr>
              <a:t>https://towardsdatascience.com/variational-inference-the-basics-f70ac511bcea</a:t>
            </a:r>
            <a:r>
              <a:rPr lang="en-US" altLang="ko-KR" dirty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910462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/>
          <p:cNvSpPr txBox="1"/>
          <p:nvPr/>
        </p:nvSpPr>
        <p:spPr>
          <a:xfrm>
            <a:off x="366794" y="330753"/>
            <a:ext cx="8675433" cy="3231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1500" dirty="0">
                <a:solidFill>
                  <a:srgbClr val="004094"/>
                </a:solidFill>
                <a:latin typeface="Times New Roman" panose="02020603050405020304" pitchFamily="18" charset="0"/>
                <a:ea typeface="Noto Sans CJK KR Medium"/>
                <a:cs typeface="Times New Roman" panose="02020603050405020304" pitchFamily="18" charset="0"/>
              </a:rPr>
              <a:t>Variational Inference</a:t>
            </a:r>
          </a:p>
        </p:txBody>
      </p:sp>
      <p:sp>
        <p:nvSpPr>
          <p:cNvPr id="2" name="자유형 1"/>
          <p:cNvSpPr/>
          <p:nvPr/>
        </p:nvSpPr>
        <p:spPr>
          <a:xfrm>
            <a:off x="0" y="0"/>
            <a:ext cx="162732" cy="1332854"/>
          </a:xfrm>
          <a:custGeom>
            <a:avLst/>
            <a:gdLst>
              <a:gd name="connsiteX0" fmla="*/ 162732 w 162732"/>
              <a:gd name="connsiteY0" fmla="*/ 0 h 1332854"/>
              <a:gd name="connsiteX1" fmla="*/ 0 w 162732"/>
              <a:gd name="connsiteY1" fmla="*/ 0 h 1332854"/>
              <a:gd name="connsiteX2" fmla="*/ 0 w 162732"/>
              <a:gd name="connsiteY2" fmla="*/ 1332854 h 1332854"/>
              <a:gd name="connsiteX3" fmla="*/ 162732 w 162732"/>
              <a:gd name="connsiteY3" fmla="*/ 1301858 h 1332854"/>
              <a:gd name="connsiteX4" fmla="*/ 162732 w 162732"/>
              <a:gd name="connsiteY4" fmla="*/ 0 h 1332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732" h="1332854">
                <a:moveTo>
                  <a:pt x="162732" y="0"/>
                </a:moveTo>
                <a:lnTo>
                  <a:pt x="0" y="0"/>
                </a:lnTo>
                <a:lnTo>
                  <a:pt x="0" y="1332854"/>
                </a:lnTo>
                <a:lnTo>
                  <a:pt x="162732" y="1301858"/>
                </a:lnTo>
                <a:lnTo>
                  <a:pt x="162732" y="0"/>
                </a:lnTo>
                <a:close/>
              </a:path>
            </a:pathLst>
          </a:custGeom>
          <a:solidFill>
            <a:srgbClr val="0040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바닥글 개체 틀 1">
            <a:extLst>
              <a:ext uri="{FF2B5EF4-FFF2-40B4-BE49-F238E27FC236}">
                <a16:creationId xmlns:a16="http://schemas.microsoft.com/office/drawing/2014/main" id="{251E9C71-24E3-F986-2F61-129875354C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72480" y="6306843"/>
            <a:ext cx="9361040" cy="464142"/>
          </a:xfrm>
        </p:spPr>
        <p:txBody>
          <a:bodyPr/>
          <a:lstStyle/>
          <a:p>
            <a:r>
              <a:rPr lang="en-US" altLang="ko-KR" dirty="0"/>
              <a:t>Bishop, C. M., &amp; </a:t>
            </a:r>
            <a:r>
              <a:rPr lang="en-US" altLang="ko-KR" dirty="0" err="1"/>
              <a:t>Nasrabadi</a:t>
            </a:r>
            <a:r>
              <a:rPr lang="en-US" altLang="ko-KR" dirty="0"/>
              <a:t>, N. M. (2006). Pattern recognition and machine learning (Vol. 4, No. 4, p. 738). New York: springer.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91D01B2-D12C-B9D0-EBF6-9C21C5FD1058}"/>
                  </a:ext>
                </a:extLst>
              </p:cNvPr>
              <p:cNvSpPr txBox="1"/>
              <p:nvPr/>
            </p:nvSpPr>
            <p:spPr>
              <a:xfrm>
                <a:off x="456695" y="1071367"/>
                <a:ext cx="8992609" cy="4715265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dirty="0">
                    <a:latin typeface="Times New Roman" panose="02020603050405020304" pitchFamily="18" charset="0"/>
                    <a:ea typeface="맑은 고딕"/>
                    <a:cs typeface="Times New Roman" panose="02020603050405020304" pitchFamily="18" charset="0"/>
                  </a:rPr>
                  <a:t>We want to inference distribution of observable variables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  <a:ea typeface="맑은 고딕"/>
                        <a:cs typeface="Times New Roman" panose="02020603050405020304" pitchFamily="18" charset="0"/>
                      </a:rPr>
                      <m:t>𝑋</m:t>
                    </m:r>
                  </m:oMath>
                </a14:m>
                <a:r>
                  <a:rPr lang="en-US" altLang="ko-KR" dirty="0">
                    <a:latin typeface="Times New Roman" panose="02020603050405020304" pitchFamily="18" charset="0"/>
                    <a:ea typeface="맑은 고딕"/>
                    <a:cs typeface="Times New Roman" panose="02020603050405020304" pitchFamily="18" charset="0"/>
                  </a:rPr>
                  <a:t> and latent variables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  <a:ea typeface="맑은 고딕"/>
                        <a:cs typeface="Times New Roman" panose="02020603050405020304" pitchFamily="18" charset="0"/>
                      </a:rPr>
                      <m:t>𝑍</m:t>
                    </m:r>
                    <m:r>
                      <a:rPr lang="en-US" altLang="ko-KR">
                        <a:latin typeface="Cambria Math" panose="02040503050406030204" pitchFamily="18" charset="0"/>
                        <a:ea typeface="맑은 고딕"/>
                        <a:cs typeface="Times New Roman" panose="02020603050405020304" pitchFamily="18" charset="0"/>
                      </a:rPr>
                      <m:t>.</m:t>
                    </m:r>
                  </m:oMath>
                </a14:m>
                <a:endParaRPr lang="en-US" altLang="ko-KR" dirty="0">
                  <a:latin typeface="Times New Roman" panose="02020603050405020304" pitchFamily="18" charset="0"/>
                  <a:ea typeface="맑은 고딕"/>
                  <a:cs typeface="Times New Roman" panose="02020603050405020304" pitchFamily="18" charset="0"/>
                </a:endParaRPr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b="1" i="1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𝑿</m:t>
                              </m:r>
                              <m:r>
                                <a:rPr lang="en-US" altLang="ko-KR" b="1" i="1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|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</m:func>
                      <m:r>
                        <a:rPr lang="en-US" altLang="ko-KR" i="1">
                          <a:latin typeface="Cambria Math" panose="02040503050406030204" pitchFamily="18" charset="0"/>
                          <a:ea typeface="맑은 고딕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ℒ</m:t>
                      </m:r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𝑞</m:t>
                          </m:r>
                        </m:e>
                      </m:d>
                      <m:r>
                        <a:rPr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m:rPr>
                          <m:nor/>
                        </m:rPr>
                        <a:rPr lang="en-US" altLang="ko-KR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KL</m:t>
                      </m:r>
                      <m:r>
                        <a:rPr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𝑞</m:t>
                      </m:r>
                      <m:r>
                        <a:rPr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||</m:t>
                      </m:r>
                      <m:r>
                        <a:rPr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𝑝</m:t>
                      </m:r>
                      <m:r>
                        <a:rPr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dirty="0">
                  <a:latin typeface="Times New Roman" panose="02020603050405020304" pitchFamily="18" charset="0"/>
                  <a:ea typeface="맑은 고딕"/>
                  <a:cs typeface="Times New Roman" panose="02020603050405020304" pitchFamily="18" charset="0"/>
                </a:endParaRPr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ℒ</m:t>
                      </m:r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𝑞</m:t>
                          </m:r>
                        </m:e>
                      </m:d>
                      <m:r>
                        <a:rPr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𝑞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altLang="ko-KR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𝒁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|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𝜃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  <m:func>
                            <m:func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log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𝑿</m:t>
                                      </m:r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ko-KR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𝒁</m:t>
                                      </m:r>
                                      <m:r>
                                        <a:rPr lang="en-US" altLang="ko-KR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|</m:t>
                                      </m:r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𝜃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𝑞</m:t>
                                  </m:r>
                                  <m:d>
                                    <m:d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𝒁</m:t>
                                      </m:r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|</m:t>
                                      </m:r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𝜃</m:t>
                                      </m:r>
                                    </m:e>
                                  </m:d>
                                </m:den>
                              </m:f>
                            </m:e>
                          </m:func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</m:t>
                          </m:r>
                          <m:r>
                            <a:rPr lang="en-US" altLang="ko-KR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𝒁</m:t>
                          </m:r>
                        </m:e>
                      </m:nary>
                    </m:oMath>
                  </m:oMathPara>
                </a14:m>
                <a:endParaRPr lang="en-US" altLang="ko-KR" dirty="0"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ko-KR">
                          <a:latin typeface="Cambria Math" panose="02040503050406030204" pitchFamily="18" charset="0"/>
                          <a:ea typeface="맑은 고딕"/>
                          <a:cs typeface="Times New Roman" panose="02020603050405020304" pitchFamily="18" charset="0"/>
                        </a:rPr>
                        <m:t>KL</m:t>
                      </m:r>
                      <m:r>
                        <a:rPr lang="en-US" altLang="ko-KR" i="1">
                          <a:latin typeface="Cambria Math" panose="02040503050406030204" pitchFamily="18" charset="0"/>
                          <a:ea typeface="맑은 고딕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altLang="ko-KR" i="1">
                          <a:latin typeface="Cambria Math" panose="02040503050406030204" pitchFamily="18" charset="0"/>
                          <a:ea typeface="맑은 고딕"/>
                          <a:cs typeface="Times New Roman" panose="02020603050405020304" pitchFamily="18" charset="0"/>
                        </a:rPr>
                        <m:t>𝑞</m:t>
                      </m:r>
                      <m:r>
                        <a:rPr lang="en-US" altLang="ko-KR" i="1">
                          <a:latin typeface="Cambria Math" panose="02040503050406030204" pitchFamily="18" charset="0"/>
                          <a:ea typeface="맑은 고딕"/>
                          <a:cs typeface="Times New Roman" panose="02020603050405020304" pitchFamily="18" charset="0"/>
                        </a:rPr>
                        <m:t>|</m:t>
                      </m:r>
                      <m:d>
                        <m:dPr>
                          <m:begChr m:val="|"/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altLang="ko-KR" i="1">
                          <a:latin typeface="Cambria Math" panose="02040503050406030204" pitchFamily="18" charset="0"/>
                          <a:ea typeface="맑은 고딕"/>
                          <a:cs typeface="Times New Roman" panose="020206030504050203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𝑞</m:t>
                          </m:r>
                          <m:d>
                            <m:d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b="1" i="1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𝒁</m:t>
                              </m:r>
                            </m:e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𝜃</m:t>
                              </m:r>
                            </m:e>
                          </m:d>
                          <m:func>
                            <m:func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log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  <m:t>𝑞</m:t>
                                  </m:r>
                                  <m:d>
                                    <m:d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  <a:ea typeface="맑은 고딕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b="1" i="1">
                                          <a:latin typeface="Cambria Math" panose="02040503050406030204" pitchFamily="18" charset="0"/>
                                          <a:ea typeface="맑은 고딕"/>
                                          <a:cs typeface="Times New Roman" panose="02020603050405020304" pitchFamily="18" charset="0"/>
                                        </a:rPr>
                                        <m:t>𝒁</m:t>
                                      </m:r>
                                      <m:r>
                                        <a:rPr lang="en-US" altLang="ko-KR" b="1" i="1">
                                          <a:latin typeface="Cambria Math" panose="02040503050406030204" pitchFamily="18" charset="0"/>
                                          <a:ea typeface="맑은 고딕"/>
                                          <a:cs typeface="Times New Roman" panose="02020603050405020304" pitchFamily="18" charset="0"/>
                                        </a:rPr>
                                        <m:t>|</m:t>
                                      </m:r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  <a:ea typeface="맑은 고딕"/>
                                          <a:cs typeface="Times New Roman" panose="02020603050405020304" pitchFamily="18" charset="0"/>
                                        </a:rPr>
                                        <m:t>𝜃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  <a:ea typeface="맑은 고딕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b="1" i="1">
                                          <a:latin typeface="Cambria Math" panose="02040503050406030204" pitchFamily="18" charset="0"/>
                                          <a:ea typeface="맑은 고딕"/>
                                          <a:cs typeface="Times New Roman" panose="02020603050405020304" pitchFamily="18" charset="0"/>
                                        </a:rPr>
                                        <m:t>𝒁</m:t>
                                      </m:r>
                                    </m:e>
                                    <m:e>
                                      <m:r>
                                        <a:rPr lang="en-US" altLang="ko-KR" b="1" i="1">
                                          <a:latin typeface="Cambria Math" panose="02040503050406030204" pitchFamily="18" charset="0"/>
                                          <a:ea typeface="맑은 고딕"/>
                                          <a:cs typeface="Times New Roman" panose="02020603050405020304" pitchFamily="18" charset="0"/>
                                        </a:rPr>
                                        <m:t>𝑿</m:t>
                                      </m:r>
                                      <m:r>
                                        <a:rPr lang="en-US" altLang="ko-KR" b="1" i="1">
                                          <a:latin typeface="Cambria Math" panose="02040503050406030204" pitchFamily="18" charset="0"/>
                                          <a:ea typeface="맑은 고딕"/>
                                          <a:cs typeface="Times New Roman" panose="020206030504050203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  <a:ea typeface="맑은 고딕"/>
                                          <a:cs typeface="Times New Roman" panose="02020603050405020304" pitchFamily="18" charset="0"/>
                                        </a:rPr>
                                        <m:t>𝜃</m:t>
                                      </m:r>
                                    </m:e>
                                  </m:d>
                                </m:den>
                              </m:f>
                            </m:e>
                          </m:func>
                          <m:r>
                            <a:rPr lang="en-US" altLang="ko-KR" i="1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𝑑</m:t>
                          </m:r>
                          <m:r>
                            <a:rPr lang="en-US" altLang="ko-KR" b="1" i="1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𝒁</m:t>
                          </m:r>
                        </m:e>
                      </m:nary>
                      <m:r>
                        <a:rPr lang="en-US" altLang="ko-KR" i="1">
                          <a:latin typeface="Cambria Math" panose="02040503050406030204" pitchFamily="18" charset="0"/>
                          <a:ea typeface="맑은 고딕"/>
                          <a:cs typeface="Times New Roman" panose="02020603050405020304" pitchFamily="18" charset="0"/>
                        </a:rPr>
                        <m:t>≥0    ∵</m:t>
                      </m:r>
                      <m:r>
                        <m:rPr>
                          <m:nor/>
                        </m:rPr>
                        <a:rPr lang="en-US" altLang="ko-KR">
                          <a:latin typeface="Cambria Math" panose="02040503050406030204" pitchFamily="18" charset="0"/>
                          <a:ea typeface="맑은 고딕"/>
                          <a:cs typeface="Times New Roman" panose="02020603050405020304" pitchFamily="18" charset="0"/>
                        </a:rPr>
                        <m:t>Gibbs</m:t>
                      </m:r>
                      <m:r>
                        <m:rPr>
                          <m:nor/>
                        </m:rPr>
                        <a:rPr lang="en-US" altLang="ko-KR">
                          <a:latin typeface="Cambria Math" panose="02040503050406030204" pitchFamily="18" charset="0"/>
                          <a:ea typeface="맑은 고딕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ko-KR">
                          <a:latin typeface="Cambria Math" panose="02040503050406030204" pitchFamily="18" charset="0"/>
                          <a:ea typeface="맑은 고딕"/>
                          <a:cs typeface="Times New Roman" panose="02020603050405020304" pitchFamily="18" charset="0"/>
                        </a:rPr>
                        <m:t>inequality</m:t>
                      </m:r>
                    </m:oMath>
                  </m:oMathPara>
                </a14:m>
                <a:endParaRPr lang="en-US" altLang="ko-KR" dirty="0">
                  <a:latin typeface="Times New Roman" panose="02020603050405020304" pitchFamily="18" charset="0"/>
                  <a:ea typeface="맑은 고딕"/>
                  <a:cs typeface="Times New Roman" panose="02020603050405020304" pitchFamily="18" charset="0"/>
                </a:endParaRPr>
              </a:p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  <a:ea typeface="맑은 고딕"/>
                        <a:cs typeface="Times New Roman" panose="02020603050405020304" pitchFamily="18" charset="0"/>
                      </a:rPr>
                      <m:t>𝑝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  <a:ea typeface="맑은 고딕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ko-KR" b="1" i="1">
                            <a:latin typeface="Cambria Math" panose="02040503050406030204" pitchFamily="18" charset="0"/>
                            <a:ea typeface="맑은 고딕"/>
                            <a:cs typeface="Times New Roman" panose="02020603050405020304" pitchFamily="18" charset="0"/>
                          </a:rPr>
                          <m:t>𝑿</m:t>
                        </m:r>
                      </m:e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맑은 고딕"/>
                            <a:cs typeface="Times New Roman" panose="020206030504050203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altLang="ko-KR" b="1" dirty="0">
                    <a:latin typeface="Times New Roman" panose="02020603050405020304" pitchFamily="18" charset="0"/>
                    <a:ea typeface="맑은 고딕"/>
                    <a:cs typeface="Times New Roman" panose="02020603050405020304" pitchFamily="18" charset="0"/>
                  </a:rPr>
                  <a:t> </a:t>
                </a:r>
                <a:r>
                  <a:rPr lang="en-US" altLang="ko-KR" dirty="0">
                    <a:latin typeface="Times New Roman" panose="02020603050405020304" pitchFamily="18" charset="0"/>
                    <a:ea typeface="맑은 고딕"/>
                    <a:cs typeface="Times New Roman" panose="02020603050405020304" pitchFamily="18" charset="0"/>
                  </a:rPr>
                  <a:t>is usually called </a:t>
                </a:r>
                <a:r>
                  <a:rPr lang="en-US" altLang="ko-KR" i="1" dirty="0">
                    <a:latin typeface="Times New Roman" panose="02020603050405020304" pitchFamily="18" charset="0"/>
                    <a:ea typeface="맑은 고딕"/>
                    <a:cs typeface="Times New Roman" panose="02020603050405020304" pitchFamily="18" charset="0"/>
                  </a:rPr>
                  <a:t>evidence </a:t>
                </a:r>
                <a:r>
                  <a:rPr lang="en-US" altLang="ko-KR" dirty="0">
                    <a:latin typeface="Times New Roman" panose="02020603050405020304" pitchFamily="18" charset="0"/>
                    <a:ea typeface="맑은 고딕"/>
                    <a:cs typeface="Times New Roman" panose="02020603050405020304" pitchFamily="18" charset="0"/>
                  </a:rPr>
                  <a:t>of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  <a:ea typeface="맑은 고딕"/>
                        <a:cs typeface="Times New Roman" panose="02020603050405020304" pitchFamily="18" charset="0"/>
                      </a:rPr>
                      <m:t>𝜃</m:t>
                    </m:r>
                  </m:oMath>
                </a14:m>
                <a:r>
                  <a:rPr lang="en-US" altLang="ko-KR" b="1" i="1" dirty="0">
                    <a:latin typeface="Times New Roman" panose="02020603050405020304" pitchFamily="18" charset="0"/>
                    <a:ea typeface="맑은 고딕"/>
                    <a:cs typeface="Times New Roman" panose="02020603050405020304" pitchFamily="18" charset="0"/>
                  </a:rPr>
                  <a:t> </a:t>
                </a:r>
                <a:r>
                  <a:rPr lang="en-US" altLang="ko-KR" dirty="0">
                    <a:latin typeface="Times New Roman" panose="02020603050405020304" pitchFamily="18" charset="0"/>
                    <a:ea typeface="맑은 고딕"/>
                    <a:cs typeface="Times New Roman" panose="02020603050405020304" pitchFamily="18" charset="0"/>
                  </a:rPr>
                  <a:t>about </a:t>
                </a:r>
                <a14:m>
                  <m:oMath xmlns:m="http://schemas.openxmlformats.org/officeDocument/2006/math">
                    <m:r>
                      <a:rPr lang="en-US" altLang="ko-KR" b="1" i="1">
                        <a:latin typeface="Cambria Math" panose="02040503050406030204" pitchFamily="18" charset="0"/>
                        <a:ea typeface="맑은 고딕"/>
                        <a:cs typeface="Times New Roman" panose="02020603050405020304" pitchFamily="18" charset="0"/>
                      </a:rPr>
                      <m:t>𝑿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맑은 고딕"/>
                        <a:cs typeface="Times New Roman" panose="02020603050405020304" pitchFamily="18" charset="0"/>
                      </a:rPr>
                      <m:t>.</m:t>
                    </m:r>
                  </m:oMath>
                </a14:m>
                <a:endParaRPr lang="en-US" altLang="ko-KR" dirty="0">
                  <a:latin typeface="Times New Roman" panose="02020603050405020304" pitchFamily="18" charset="0"/>
                  <a:ea typeface="맑은 고딕"/>
                  <a:cs typeface="Times New Roman" panose="02020603050405020304" pitchFamily="18" charset="0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dirty="0">
                    <a:latin typeface="Times New Roman" panose="02020603050405020304" pitchFamily="18" charset="0"/>
                    <a:ea typeface="맑은 고딕"/>
                    <a:cs typeface="Times New Roman" panose="02020603050405020304" pitchFamily="18" charset="0"/>
                  </a:rPr>
                  <a:t>Because of Gibbs inequality,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ko-KR" i="1">
                            <a:latin typeface="Cambria Math" panose="02040503050406030204" pitchFamily="18" charset="0"/>
                            <a:ea typeface="맑은 고딕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  <a:ea typeface="맑은 고딕"/>
                            <a:cs typeface="Times New Roman" panose="02020603050405020304" pitchFamily="18" charset="0"/>
                          </a:rPr>
                          <m:t>log</m:t>
                        </m:r>
                      </m:fName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맑은 고딕"/>
                            <a:cs typeface="Times New Roman" panose="020206030504050203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맑은 고딕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1" i="1">
                                <a:latin typeface="Cambria Math" panose="02040503050406030204" pitchFamily="18" charset="0"/>
                                <a:ea typeface="맑은 고딕"/>
                                <a:cs typeface="Times New Roman" panose="02020603050405020304" pitchFamily="18" charset="0"/>
                              </a:rPr>
                              <m:t>𝑿</m:t>
                            </m:r>
                            <m:r>
                              <a:rPr lang="en-US" altLang="ko-KR" b="1" i="1">
                                <a:latin typeface="Cambria Math" panose="02040503050406030204" pitchFamily="18" charset="0"/>
                                <a:ea typeface="맑은 고딕"/>
                                <a:cs typeface="Times New Roman" panose="02020603050405020304" pitchFamily="18" charset="0"/>
                              </a:rPr>
                              <m:t>|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맑은 고딕"/>
                                <a:cs typeface="Times New Roman" panose="02020603050405020304" pitchFamily="18" charset="0"/>
                              </a:rPr>
                              <m:t>𝜃</m:t>
                            </m:r>
                          </m:e>
                        </m:d>
                      </m:e>
                    </m:func>
                    <m:r>
                      <a:rPr lang="en-US" altLang="ko-KR" i="1">
                        <a:latin typeface="Cambria Math" panose="02040503050406030204" pitchFamily="18" charset="0"/>
                        <a:ea typeface="맑은 고딕"/>
                        <a:cs typeface="Times New Roman" panose="02020603050405020304" pitchFamily="18" charset="0"/>
                      </a:rPr>
                      <m:t>≥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ℒ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𝑞</m:t>
                        </m:r>
                      </m:e>
                    </m:d>
                  </m:oMath>
                </a14:m>
                <a:r>
                  <a:rPr lang="en-US" altLang="ko-KR" dirty="0">
                    <a:latin typeface="Times New Roman" panose="02020603050405020304" pitchFamily="18" charset="0"/>
                    <a:ea typeface="맑은 고딕"/>
                    <a:cs typeface="Times New Roman" panose="02020603050405020304" pitchFamily="18" charset="0"/>
                  </a:rPr>
                  <a:t> is always satisfied. So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ℒ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𝑞</m:t>
                        </m:r>
                      </m:e>
                    </m:d>
                  </m:oMath>
                </a14:m>
                <a:r>
                  <a:rPr lang="en-US" altLang="ko-KR" dirty="0">
                    <a:latin typeface="Times New Roman" panose="02020603050405020304" pitchFamily="18" charset="0"/>
                    <a:ea typeface="맑은 고딕"/>
                    <a:cs typeface="Times New Roman" panose="02020603050405020304" pitchFamily="18" charset="0"/>
                  </a:rPr>
                  <a:t> is often written as </a:t>
                </a:r>
                <a:r>
                  <a:rPr lang="en-US" altLang="ko-KR" i="1" dirty="0">
                    <a:latin typeface="Times New Roman" panose="02020603050405020304" pitchFamily="18" charset="0"/>
                    <a:ea typeface="맑은 고딕"/>
                    <a:cs typeface="Times New Roman" panose="02020603050405020304" pitchFamily="18" charset="0"/>
                  </a:rPr>
                  <a:t>Evidence Lower </a:t>
                </a:r>
                <a:r>
                  <a:rPr lang="en-US" altLang="ko-KR" i="1" dirty="0" err="1">
                    <a:latin typeface="Times New Roman" panose="02020603050405020304" pitchFamily="18" charset="0"/>
                    <a:ea typeface="맑은 고딕"/>
                    <a:cs typeface="Times New Roman" panose="02020603050405020304" pitchFamily="18" charset="0"/>
                  </a:rPr>
                  <a:t>BOund</a:t>
                </a:r>
                <a:r>
                  <a:rPr lang="en-US" altLang="ko-KR" dirty="0">
                    <a:latin typeface="Times New Roman" panose="02020603050405020304" pitchFamily="18" charset="0"/>
                    <a:ea typeface="맑은 고딕"/>
                    <a:cs typeface="Times New Roman" panose="02020603050405020304" pitchFamily="18" charset="0"/>
                  </a:rPr>
                  <a:t> (ELBO).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dirty="0">
                    <a:latin typeface="Times New Roman" panose="02020603050405020304" pitchFamily="18" charset="0"/>
                    <a:ea typeface="맑은 고딕"/>
                    <a:cs typeface="Times New Roman" panose="02020603050405020304" pitchFamily="18" charset="0"/>
                  </a:rPr>
                  <a:t>In k-means clustering, evidence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  <a:ea typeface="맑은 고딕"/>
                        <a:cs typeface="Times New Roman" panose="02020603050405020304" pitchFamily="18" charset="0"/>
                      </a:rPr>
                      <m:t>𝑝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맑은 고딕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ko-KR" b="1" i="1">
                        <a:latin typeface="Cambria Math" panose="02040503050406030204" pitchFamily="18" charset="0"/>
                        <a:ea typeface="맑은 고딕"/>
                        <a:cs typeface="Times New Roman" panose="02020603050405020304" pitchFamily="18" charset="0"/>
                      </a:rPr>
                      <m:t>𝑿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맑은 고딕"/>
                        <a:cs typeface="Times New Roman" panose="02020603050405020304" pitchFamily="18" charset="0"/>
                      </a:rPr>
                      <m:t>|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맑은 고딕"/>
                        <a:cs typeface="Times New Roman" panose="02020603050405020304" pitchFamily="18" charset="0"/>
                      </a:rPr>
                      <m:t>𝜃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맑은 고딕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ko-KR" dirty="0">
                    <a:latin typeface="Times New Roman" panose="02020603050405020304" pitchFamily="18" charset="0"/>
                    <a:ea typeface="맑은 고딕"/>
                    <a:cs typeface="Times New Roman" panose="02020603050405020304" pitchFamily="18" charset="0"/>
                  </a:rPr>
                  <a:t> monotonically improves by the property above.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91D01B2-D12C-B9D0-EBF6-9C21C5FD10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695" y="1071367"/>
                <a:ext cx="8992609" cy="4715265"/>
              </a:xfrm>
              <a:prstGeom prst="rect">
                <a:avLst/>
              </a:prstGeom>
              <a:blipFill>
                <a:blip r:embed="rId2"/>
                <a:stretch>
                  <a:fillRect l="-339" r="-814" b="-11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650367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/>
      <a:bodyPr/>
      <a:lstStyle/>
      <a:style>
        <a:lnRef idx="3">
          <a:schemeClr val="accent1"/>
        </a:lnRef>
        <a:fillRef idx="0">
          <a:schemeClr val="accent1"/>
        </a:fillRef>
        <a:effectRef idx="2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2547</TotalTime>
  <Words>1633</Words>
  <Application>Microsoft Office PowerPoint</Application>
  <PresentationFormat>A4 용지(210x297mm)</PresentationFormat>
  <Paragraphs>159</Paragraphs>
  <Slides>26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1" baseType="lpstr">
      <vt:lpstr>맑은 고딕</vt:lpstr>
      <vt:lpstr>Times New Roman</vt:lpstr>
      <vt:lpstr>Cambria Math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사용자</dc:creator>
  <cp:lastModifiedBy>Sizz Flair</cp:lastModifiedBy>
  <cp:revision>132</cp:revision>
  <dcterms:created xsi:type="dcterms:W3CDTF">2018-09-05T05:11:29Z</dcterms:created>
  <dcterms:modified xsi:type="dcterms:W3CDTF">2024-07-05T04:00:33Z</dcterms:modified>
</cp:coreProperties>
</file>